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sldIdLst>
    <p:sldId id="257" r:id="rId2"/>
    <p:sldId id="258" r:id="rId3"/>
    <p:sldId id="263" r:id="rId4"/>
    <p:sldId id="265" r:id="rId5"/>
    <p:sldId id="264" r:id="rId6"/>
    <p:sldId id="266" r:id="rId7"/>
    <p:sldId id="256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B42E"/>
    <a:srgbClr val="3C509E"/>
    <a:srgbClr val="E684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04"/>
    <p:restoredTop sz="94687"/>
  </p:normalViewPr>
  <p:slideViewPr>
    <p:cSldViewPr snapToGrid="0" snapToObjects="1">
      <p:cViewPr varScale="1">
        <p:scale>
          <a:sx n="111" d="100"/>
          <a:sy n="111" d="100"/>
        </p:scale>
        <p:origin x="8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jpg>
</file>

<file path=ppt/media/image11.jpg>
</file>

<file path=ppt/media/image12.jpg>
</file>

<file path=ppt/media/image13.jpg>
</file>

<file path=ppt/media/image14.jpg>
</file>

<file path=ppt/media/image15.tiff>
</file>

<file path=ppt/media/image18.jpeg>
</file>

<file path=ppt/media/image19.png>
</file>

<file path=ppt/media/image20.svg>
</file>

<file path=ppt/media/image25.png>
</file>

<file path=ppt/media/image27.png>
</file>

<file path=ppt/media/image28.svg>
</file>

<file path=ppt/media/image29.png>
</file>

<file path=ppt/media/image3.tiff>
</file>

<file path=ppt/media/image30.svg>
</file>

<file path=ppt/media/image31.png>
</file>

<file path=ppt/media/image32.svg>
</file>

<file path=ppt/media/image4.tiff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/>
          <a:lstStyle/>
          <a:p>
            <a:fld id="{1160EA64-D806-43AC-9DF2-F8C432F32B4C}" type="datetimeFigureOut">
              <a:rPr lang="en-US" dirty="0"/>
              <a:t>6/21/19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</p:spPr>
        <p:txBody>
          <a:bodyPr/>
          <a:lstStyle/>
          <a:p>
            <a:fld id="{8A7A6979-0714-4377-B894-6BE4C2D6E202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0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5997E716-09D1-A746-9B8A-48A5BC369F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64347"/>
          <a:stretch/>
        </p:blipFill>
        <p:spPr>
          <a:xfrm>
            <a:off x="107110" y="106680"/>
            <a:ext cx="3673270" cy="66446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FF46E61E-CE28-744D-8CC1-254940D778E8}"/>
              </a:ext>
            </a:extLst>
          </p:cNvPr>
          <p:cNvSpPr txBox="1">
            <a:spLocks/>
          </p:cNvSpPr>
          <p:nvPr userDrawn="1"/>
        </p:nvSpPr>
        <p:spPr bwMode="black">
          <a:xfrm>
            <a:off x="4086736" y="1374087"/>
            <a:ext cx="7729728" cy="1188720"/>
          </a:xfrm>
          <a:prstGeom prst="rect">
            <a:avLst/>
          </a:prstGeom>
          <a:solidFill>
            <a:schemeClr val="tx2"/>
          </a:solidFill>
          <a:ln w="31750" cap="sq">
            <a:solidFill>
              <a:schemeClr val="bg2">
                <a:lumMod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9797B4C-DC1F-4649-A2FF-AAB41F9472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0794" y="3653991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063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1D5FF0CA-468C-8D4E-A075-8F8C060BF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" b="-18519"/>
          <a:stretch/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6" name="Triangle rectangle 5">
            <a:extLst>
              <a:ext uri="{FF2B5EF4-FFF2-40B4-BE49-F238E27FC236}">
                <a16:creationId xmlns:a16="http://schemas.microsoft.com/office/drawing/2014/main" id="{E387FAD7-BEDC-8449-AF50-BB7AB9759363}"/>
              </a:ext>
            </a:extLst>
          </p:cNvPr>
          <p:cNvSpPr/>
          <p:nvPr userDrawn="1"/>
        </p:nvSpPr>
        <p:spPr>
          <a:xfrm flipH="1">
            <a:off x="4750676" y="0"/>
            <a:ext cx="7441324" cy="68580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DBA1AD94-8EBD-7843-B385-5E678101E9E9}"/>
              </a:ext>
            </a:extLst>
          </p:cNvPr>
          <p:cNvSpPr txBox="1">
            <a:spLocks/>
          </p:cNvSpPr>
          <p:nvPr userDrawn="1"/>
        </p:nvSpPr>
        <p:spPr bwMode="black">
          <a:xfrm>
            <a:off x="681384" y="948418"/>
            <a:ext cx="7729728" cy="1188720"/>
          </a:xfrm>
          <a:prstGeom prst="rect">
            <a:avLst/>
          </a:prstGeom>
          <a:solidFill>
            <a:schemeClr val="bg2"/>
          </a:solidFill>
          <a:ln w="31750" cap="sq">
            <a:solidFill>
              <a:schemeClr val="bg2">
                <a:lumMod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85E6DE6-45E3-9E4D-AC86-2FAC27397C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1384" y="3559397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043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chemeClr val="tx2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701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425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Image avec légen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accent3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51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076AF7D2-2427-B04B-828B-67ABFCD4AA58}"/>
              </a:ext>
            </a:extLst>
          </p:cNvPr>
          <p:cNvSpPr txBox="1"/>
          <p:nvPr userDrawn="1"/>
        </p:nvSpPr>
        <p:spPr>
          <a:xfrm>
            <a:off x="0" y="1261241"/>
            <a:ext cx="471389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700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S</a:t>
            </a:r>
            <a:endParaRPr lang="fr-FR" b="1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5886DE0-C855-1743-94BA-E741263A3A2C}"/>
              </a:ext>
            </a:extLst>
          </p:cNvPr>
          <p:cNvSpPr txBox="1"/>
          <p:nvPr userDrawn="1"/>
        </p:nvSpPr>
        <p:spPr>
          <a:xfrm>
            <a:off x="8466084" y="1261241"/>
            <a:ext cx="2853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err="1">
                <a:solidFill>
                  <a:schemeClr val="bg2">
                    <a:lumMod val="25000"/>
                  </a:schemeClr>
                </a:solidFill>
                <a:latin typeface="Arial Rounded MT Bold" panose="020F0704030504030204" pitchFamily="34" charset="77"/>
              </a:rPr>
              <a:t>Strengths</a:t>
            </a:r>
            <a:endParaRPr lang="fr-FR" b="1" u="sng" dirty="0">
              <a:solidFill>
                <a:schemeClr val="bg2">
                  <a:lumMod val="25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E81E602B-A30D-8E48-AE91-614FB67995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13890" y="1784461"/>
            <a:ext cx="5911850" cy="3702124"/>
          </a:xfrm>
        </p:spPr>
        <p:txBody>
          <a:bodyPr anchor="ctr"/>
          <a:lstStyle>
            <a:lvl1pPr algn="just">
              <a:defRPr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529256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076AF7D2-2427-B04B-828B-67ABFCD4AA58}"/>
              </a:ext>
            </a:extLst>
          </p:cNvPr>
          <p:cNvSpPr txBox="1"/>
          <p:nvPr userDrawn="1"/>
        </p:nvSpPr>
        <p:spPr>
          <a:xfrm>
            <a:off x="7478110" y="1292772"/>
            <a:ext cx="471389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700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W</a:t>
            </a:r>
            <a:endParaRPr lang="fr-FR" b="1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E6BEFA9-6943-4C4E-A8CE-E7B7B4BE36FE}"/>
              </a:ext>
            </a:extLst>
          </p:cNvPr>
          <p:cNvSpPr txBox="1"/>
          <p:nvPr userDrawn="1"/>
        </p:nvSpPr>
        <p:spPr>
          <a:xfrm>
            <a:off x="509751" y="1292772"/>
            <a:ext cx="2853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err="1">
                <a:solidFill>
                  <a:schemeClr val="bg2">
                    <a:lumMod val="25000"/>
                  </a:schemeClr>
                </a:solidFill>
                <a:latin typeface="Arial Rounded MT Bold" panose="020F0704030504030204" pitchFamily="34" charset="77"/>
              </a:rPr>
              <a:t>Weaknesses</a:t>
            </a:r>
            <a:endParaRPr lang="fr-FR" b="1" u="sng" dirty="0">
              <a:solidFill>
                <a:schemeClr val="bg2">
                  <a:lumMod val="25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6" name="Espace réservé du texte 10">
            <a:extLst>
              <a:ext uri="{FF2B5EF4-FFF2-40B4-BE49-F238E27FC236}">
                <a16:creationId xmlns:a16="http://schemas.microsoft.com/office/drawing/2014/main" id="{CC3E035D-D47D-774C-9400-84F0B14BCE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2358" y="1815992"/>
            <a:ext cx="5911850" cy="3702124"/>
          </a:xfrm>
        </p:spPr>
        <p:txBody>
          <a:bodyPr anchor="ctr"/>
          <a:lstStyle>
            <a:lvl1pPr algn="just">
              <a:defRPr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5468062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076AF7D2-2427-B04B-828B-67ABFCD4AA58}"/>
              </a:ext>
            </a:extLst>
          </p:cNvPr>
          <p:cNvSpPr txBox="1"/>
          <p:nvPr userDrawn="1"/>
        </p:nvSpPr>
        <p:spPr>
          <a:xfrm>
            <a:off x="0" y="1261241"/>
            <a:ext cx="471389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700" b="1" dirty="0">
                <a:solidFill>
                  <a:schemeClr val="tx2"/>
                </a:solidFill>
                <a:latin typeface="Arial Rounded MT Bold" panose="020F0704030504030204" pitchFamily="34" charset="77"/>
              </a:rPr>
              <a:t>O</a:t>
            </a:r>
            <a:endParaRPr lang="fr-FR" b="1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119D35A-A8B2-5345-9212-A3EEE0C008D6}"/>
              </a:ext>
            </a:extLst>
          </p:cNvPr>
          <p:cNvSpPr txBox="1"/>
          <p:nvPr userDrawn="1"/>
        </p:nvSpPr>
        <p:spPr>
          <a:xfrm>
            <a:off x="8001001" y="1261241"/>
            <a:ext cx="2853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err="1">
                <a:solidFill>
                  <a:schemeClr val="bg2">
                    <a:lumMod val="25000"/>
                  </a:schemeClr>
                </a:solidFill>
                <a:latin typeface="Arial Rounded MT Bold" panose="020F0704030504030204" pitchFamily="34" charset="77"/>
              </a:rPr>
              <a:t>Opportunities</a:t>
            </a:r>
            <a:endParaRPr lang="fr-FR" b="1" u="sng" dirty="0">
              <a:solidFill>
                <a:schemeClr val="bg2">
                  <a:lumMod val="25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4" name="Espace réservé du texte 10">
            <a:extLst>
              <a:ext uri="{FF2B5EF4-FFF2-40B4-BE49-F238E27FC236}">
                <a16:creationId xmlns:a16="http://schemas.microsoft.com/office/drawing/2014/main" id="{314A805B-6F4F-EC44-AF58-BF5501AD43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13890" y="1784461"/>
            <a:ext cx="5911850" cy="3702124"/>
          </a:xfrm>
        </p:spPr>
        <p:txBody>
          <a:bodyPr anchor="ctr"/>
          <a:lstStyle>
            <a:lvl1pPr algn="just">
              <a:defRPr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2224394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076AF7D2-2427-B04B-828B-67ABFCD4AA58}"/>
              </a:ext>
            </a:extLst>
          </p:cNvPr>
          <p:cNvSpPr txBox="1"/>
          <p:nvPr userDrawn="1"/>
        </p:nvSpPr>
        <p:spPr>
          <a:xfrm>
            <a:off x="7478110" y="1292772"/>
            <a:ext cx="471389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700" b="1" dirty="0" err="1">
                <a:solidFill>
                  <a:schemeClr val="tx2"/>
                </a:solidFill>
                <a:latin typeface="Arial Rounded MT Bold" panose="020F0704030504030204" pitchFamily="34" charset="77"/>
              </a:rPr>
              <a:t>T</a:t>
            </a:r>
            <a:endParaRPr lang="fr-FR" b="1" dirty="0">
              <a:solidFill>
                <a:schemeClr val="tx2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B740011-61E5-1A41-B5E4-0A8ADEB24333}"/>
              </a:ext>
            </a:extLst>
          </p:cNvPr>
          <p:cNvSpPr txBox="1"/>
          <p:nvPr userDrawn="1"/>
        </p:nvSpPr>
        <p:spPr>
          <a:xfrm>
            <a:off x="462455" y="1292772"/>
            <a:ext cx="2159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 err="1">
                <a:solidFill>
                  <a:schemeClr val="bg2">
                    <a:lumMod val="25000"/>
                  </a:schemeClr>
                </a:solidFill>
                <a:latin typeface="Arial Rounded MT Bold" panose="020F0704030504030204" pitchFamily="34" charset="77"/>
              </a:rPr>
              <a:t>Threats</a:t>
            </a:r>
            <a:endParaRPr lang="fr-FR" b="1" u="sng" dirty="0">
              <a:solidFill>
                <a:schemeClr val="bg2">
                  <a:lumMod val="25000"/>
                </a:schemeClr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4" name="Espace réservé du texte 10">
            <a:extLst>
              <a:ext uri="{FF2B5EF4-FFF2-40B4-BE49-F238E27FC236}">
                <a16:creationId xmlns:a16="http://schemas.microsoft.com/office/drawing/2014/main" id="{F8636E7C-60B5-2543-ADE7-F9B5C81D20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2358" y="1815992"/>
            <a:ext cx="5911850" cy="3702124"/>
          </a:xfrm>
        </p:spPr>
        <p:txBody>
          <a:bodyPr anchor="ctr"/>
          <a:lstStyle>
            <a:lvl1pPr algn="just">
              <a:defRPr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5191095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D4DF8356-1CB6-094C-8F9C-AA9D22DA22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186113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BA555C9-20B3-D041-B3C0-B68D8426B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071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2" name="Espace réservé du contenu 9">
            <a:extLst>
              <a:ext uri="{FF2B5EF4-FFF2-40B4-BE49-F238E27FC236}">
                <a16:creationId xmlns:a16="http://schemas.microsoft.com/office/drawing/2014/main" id="{04E7C3D2-AB7A-3D47-9439-FDA6B7E6BD6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134475" y="3886201"/>
            <a:ext cx="2900362" cy="2470149"/>
          </a:xfrm>
          <a:noFill/>
          <a:ln>
            <a:solidFill>
              <a:schemeClr val="accent1"/>
            </a:solidFill>
          </a:ln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3" name="Espace réservé du contenu 9">
            <a:extLst>
              <a:ext uri="{FF2B5EF4-FFF2-40B4-BE49-F238E27FC236}">
                <a16:creationId xmlns:a16="http://schemas.microsoft.com/office/drawing/2014/main" id="{42836E51-F8CC-F948-BE8F-7B2C7F5CF0E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153745" y="3886201"/>
            <a:ext cx="2900362" cy="2470149"/>
          </a:xfrm>
          <a:noFill/>
          <a:ln>
            <a:solidFill>
              <a:srgbClr val="3C509E"/>
            </a:solidFill>
          </a:ln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4" name="Espace réservé du contenu 9">
            <a:extLst>
              <a:ext uri="{FF2B5EF4-FFF2-40B4-BE49-F238E27FC236}">
                <a16:creationId xmlns:a16="http://schemas.microsoft.com/office/drawing/2014/main" id="{1E7FFE9E-2F9D-EC42-A6C8-558E01244DD7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173015" y="3886201"/>
            <a:ext cx="2900362" cy="2470149"/>
          </a:xfrm>
          <a:noFill/>
          <a:ln>
            <a:solidFill>
              <a:srgbClr val="6BB42E"/>
            </a:solidFill>
          </a:ln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5" name="Espace réservé du contenu 9">
            <a:extLst>
              <a:ext uri="{FF2B5EF4-FFF2-40B4-BE49-F238E27FC236}">
                <a16:creationId xmlns:a16="http://schemas.microsoft.com/office/drawing/2014/main" id="{5CC50EDB-A3C0-0741-8D49-FA08B82D493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180975" y="3886201"/>
            <a:ext cx="2900362" cy="2470149"/>
          </a:xfrm>
          <a:noFill/>
          <a:ln>
            <a:solidFill>
              <a:srgbClr val="E68437"/>
            </a:solidFill>
          </a:ln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6" name="Rectangle avec coin arrondi du même côté 15">
            <a:extLst>
              <a:ext uri="{FF2B5EF4-FFF2-40B4-BE49-F238E27FC236}">
                <a16:creationId xmlns:a16="http://schemas.microsoft.com/office/drawing/2014/main" id="{969A49AB-15D1-5848-82E5-7F748D33C16C}"/>
              </a:ext>
            </a:extLst>
          </p:cNvPr>
          <p:cNvSpPr/>
          <p:nvPr userDrawn="1"/>
        </p:nvSpPr>
        <p:spPr>
          <a:xfrm>
            <a:off x="966787" y="2900363"/>
            <a:ext cx="1328738" cy="985838"/>
          </a:xfrm>
          <a:prstGeom prst="round2SameRect">
            <a:avLst/>
          </a:prstGeom>
          <a:solidFill>
            <a:srgbClr val="E68437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avec coin arrondi du même côté 16">
            <a:extLst>
              <a:ext uri="{FF2B5EF4-FFF2-40B4-BE49-F238E27FC236}">
                <a16:creationId xmlns:a16="http://schemas.microsoft.com/office/drawing/2014/main" id="{539D6C89-8CB3-B149-8AAA-B143D0DC0F50}"/>
              </a:ext>
            </a:extLst>
          </p:cNvPr>
          <p:cNvSpPr/>
          <p:nvPr userDrawn="1"/>
        </p:nvSpPr>
        <p:spPr>
          <a:xfrm>
            <a:off x="3981449" y="2900363"/>
            <a:ext cx="1328738" cy="985838"/>
          </a:xfrm>
          <a:prstGeom prst="round2SameRect">
            <a:avLst/>
          </a:prstGeom>
          <a:solidFill>
            <a:srgbClr val="6BB42E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avec coin arrondi du même côté 17">
            <a:extLst>
              <a:ext uri="{FF2B5EF4-FFF2-40B4-BE49-F238E27FC236}">
                <a16:creationId xmlns:a16="http://schemas.microsoft.com/office/drawing/2014/main" id="{8C63643B-5D88-1F40-B20C-47D474B635B8}"/>
              </a:ext>
            </a:extLst>
          </p:cNvPr>
          <p:cNvSpPr/>
          <p:nvPr userDrawn="1"/>
        </p:nvSpPr>
        <p:spPr>
          <a:xfrm>
            <a:off x="6950868" y="2883694"/>
            <a:ext cx="1328738" cy="985838"/>
          </a:xfrm>
          <a:prstGeom prst="round2SameRect">
            <a:avLst/>
          </a:prstGeom>
          <a:solidFill>
            <a:srgbClr val="3C509E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avec coin arrondi du même côté 18">
            <a:extLst>
              <a:ext uri="{FF2B5EF4-FFF2-40B4-BE49-F238E27FC236}">
                <a16:creationId xmlns:a16="http://schemas.microsoft.com/office/drawing/2014/main" id="{D5CFECF3-79E4-2946-A064-1B00728E7C81}"/>
              </a:ext>
            </a:extLst>
          </p:cNvPr>
          <p:cNvSpPr/>
          <p:nvPr userDrawn="1"/>
        </p:nvSpPr>
        <p:spPr>
          <a:xfrm>
            <a:off x="9920287" y="2882108"/>
            <a:ext cx="1328738" cy="985838"/>
          </a:xfrm>
          <a:prstGeom prst="round2SameRect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5379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225018-3602-9447-A643-075F297F2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5797" y="3113532"/>
            <a:ext cx="4411500" cy="1188720"/>
          </a:xfrm>
          <a:solidFill>
            <a:schemeClr val="bg2"/>
          </a:solidFill>
          <a:ln>
            <a:solidFill>
              <a:schemeClr val="tx1">
                <a:lumMod val="25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62BD7A5-2DE6-4847-AB82-24247D9FC3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3029" y="964692"/>
            <a:ext cx="60071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368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B7FD17-EB43-AF4B-B7D9-1C7621CBD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818957-8F6D-8E44-804C-120A785DFA66}"/>
              </a:ext>
            </a:extLst>
          </p:cNvPr>
          <p:cNvSpPr/>
          <p:nvPr userDrawn="1"/>
        </p:nvSpPr>
        <p:spPr>
          <a:xfrm>
            <a:off x="1588" y="2407921"/>
            <a:ext cx="12192000" cy="3627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F7ADB6A-B4BC-8245-95B1-6BB520AA6D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322374">
            <a:off x="7559686" y="1883960"/>
            <a:ext cx="2410537" cy="467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6344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a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B7FD17-EB43-AF4B-B7D9-1C7621CBD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818957-8F6D-8E44-804C-120A785DFA66}"/>
              </a:ext>
            </a:extLst>
          </p:cNvPr>
          <p:cNvSpPr/>
          <p:nvPr userDrawn="1"/>
        </p:nvSpPr>
        <p:spPr>
          <a:xfrm>
            <a:off x="1588" y="2407921"/>
            <a:ext cx="12192000" cy="362712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F7ADB6A-B4BC-8245-95B1-6BB520AA6D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322374">
            <a:off x="7559686" y="1883960"/>
            <a:ext cx="2410537" cy="467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301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a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B7FD17-EB43-AF4B-B7D9-1C7621CBD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818957-8F6D-8E44-804C-120A785DFA66}"/>
              </a:ext>
            </a:extLst>
          </p:cNvPr>
          <p:cNvSpPr/>
          <p:nvPr userDrawn="1"/>
        </p:nvSpPr>
        <p:spPr>
          <a:xfrm>
            <a:off x="1588" y="2407921"/>
            <a:ext cx="12192000" cy="36271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DF7ADB6A-B4BC-8245-95B1-6BB520AA6D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322374">
            <a:off x="7559686" y="1883960"/>
            <a:ext cx="2410537" cy="467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802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A9423A-6F19-9D45-8BE2-A5A929F7B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5911" y="640080"/>
            <a:ext cx="7729728" cy="1188720"/>
          </a:xfrm>
          <a:solidFill>
            <a:schemeClr val="tx2"/>
          </a:solidFill>
          <a:ln>
            <a:solidFill>
              <a:schemeClr val="tx1">
                <a:lumMod val="25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7C8CC190-8CE1-AC44-836D-0D6DDA8702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192000" y="-342900"/>
            <a:ext cx="914400" cy="914400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80C63BE3-0444-A043-9250-B93FA557CE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1981200"/>
            <a:ext cx="5362575" cy="4386263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967D7223-1B45-7846-A27D-56321E3FE737}"/>
              </a:ext>
            </a:extLst>
          </p:cNvPr>
          <p:cNvSpPr>
            <a:spLocks noChangeAspect="1"/>
          </p:cNvSpPr>
          <p:nvPr userDrawn="1"/>
        </p:nvSpPr>
        <p:spPr>
          <a:xfrm>
            <a:off x="6758214" y="2016018"/>
            <a:ext cx="972000" cy="972000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5D15324-5252-D446-B547-CBD452B91CDC}"/>
              </a:ext>
            </a:extLst>
          </p:cNvPr>
          <p:cNvSpPr>
            <a:spLocks noChangeAspect="1"/>
          </p:cNvSpPr>
          <p:nvPr userDrawn="1"/>
        </p:nvSpPr>
        <p:spPr>
          <a:xfrm>
            <a:off x="6758214" y="3130893"/>
            <a:ext cx="972000" cy="97200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A88F9FE9-40FF-544E-9343-1391468D50A8}"/>
              </a:ext>
            </a:extLst>
          </p:cNvPr>
          <p:cNvSpPr>
            <a:spLocks noChangeAspect="1"/>
          </p:cNvSpPr>
          <p:nvPr userDrawn="1"/>
        </p:nvSpPr>
        <p:spPr>
          <a:xfrm>
            <a:off x="6758214" y="4247356"/>
            <a:ext cx="972000" cy="972000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B8626F52-8862-A14B-BC49-00471B62E966}"/>
              </a:ext>
            </a:extLst>
          </p:cNvPr>
          <p:cNvSpPr>
            <a:spLocks noChangeAspect="1"/>
          </p:cNvSpPr>
          <p:nvPr userDrawn="1"/>
        </p:nvSpPr>
        <p:spPr>
          <a:xfrm>
            <a:off x="6758214" y="5363819"/>
            <a:ext cx="972000" cy="97200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DD1F4287-8FE5-554A-B0F6-94E0484E1A3F}"/>
              </a:ext>
            </a:extLst>
          </p:cNvPr>
          <p:cNvSpPr txBox="1"/>
          <p:nvPr userDrawn="1"/>
        </p:nvSpPr>
        <p:spPr>
          <a:xfrm>
            <a:off x="8032430" y="1967916"/>
            <a:ext cx="3367087" cy="9720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E80FF177-2329-4442-8A60-27705B3A6F23}"/>
              </a:ext>
            </a:extLst>
          </p:cNvPr>
          <p:cNvSpPr txBox="1"/>
          <p:nvPr userDrawn="1"/>
        </p:nvSpPr>
        <p:spPr>
          <a:xfrm>
            <a:off x="8032432" y="5278134"/>
            <a:ext cx="3367087" cy="97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7AA977BE-F937-5147-83D8-B7AC4523E0A4}"/>
              </a:ext>
            </a:extLst>
          </p:cNvPr>
          <p:cNvSpPr txBox="1"/>
          <p:nvPr userDrawn="1"/>
        </p:nvSpPr>
        <p:spPr>
          <a:xfrm>
            <a:off x="8032429" y="4187765"/>
            <a:ext cx="3367087" cy="9720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78EF3DC-182B-D743-BA7E-2E42E4D88B5A}"/>
              </a:ext>
            </a:extLst>
          </p:cNvPr>
          <p:cNvSpPr txBox="1"/>
          <p:nvPr userDrawn="1"/>
        </p:nvSpPr>
        <p:spPr>
          <a:xfrm>
            <a:off x="8032430" y="3022836"/>
            <a:ext cx="3367087" cy="97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52702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F64AA3C3-97A7-7540-93FB-83A3AB678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ln>
            <a:solidFill>
              <a:schemeClr val="tx1">
                <a:lumMod val="25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AB45BDA1-CA62-6149-8AB1-DC242783576F}"/>
              </a:ext>
            </a:extLst>
          </p:cNvPr>
          <p:cNvSpPr/>
          <p:nvPr userDrawn="1"/>
        </p:nvSpPr>
        <p:spPr>
          <a:xfrm>
            <a:off x="4038600" y="1953519"/>
            <a:ext cx="4140000" cy="4140000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1AB0289-7935-684D-A03E-B52D84BA7F85}"/>
              </a:ext>
            </a:extLst>
          </p:cNvPr>
          <p:cNvSpPr>
            <a:spLocks noChangeAspect="1"/>
          </p:cNvSpPr>
          <p:nvPr userDrawn="1"/>
        </p:nvSpPr>
        <p:spPr>
          <a:xfrm>
            <a:off x="4279575" y="1953519"/>
            <a:ext cx="972000" cy="972000"/>
          </a:xfrm>
          <a:prstGeom prst="ellipse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A371F461-60D5-F846-8A78-FB13EDB7F37A}"/>
              </a:ext>
            </a:extLst>
          </p:cNvPr>
          <p:cNvSpPr>
            <a:spLocks noChangeAspect="1"/>
          </p:cNvSpPr>
          <p:nvPr userDrawn="1"/>
        </p:nvSpPr>
        <p:spPr>
          <a:xfrm>
            <a:off x="7630462" y="3537519"/>
            <a:ext cx="972000" cy="972000"/>
          </a:xfrm>
          <a:prstGeom prst="ellipse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A713208B-7EF0-F846-B30A-5C554C2E8457}"/>
              </a:ext>
            </a:extLst>
          </p:cNvPr>
          <p:cNvSpPr>
            <a:spLocks noChangeAspect="1"/>
          </p:cNvSpPr>
          <p:nvPr userDrawn="1"/>
        </p:nvSpPr>
        <p:spPr>
          <a:xfrm>
            <a:off x="4279575" y="5109055"/>
            <a:ext cx="972000" cy="972000"/>
          </a:xfrm>
          <a:prstGeom prst="ellipse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6A66DE83-D21A-2143-AB16-F497F90B6A69}"/>
              </a:ext>
            </a:extLst>
          </p:cNvPr>
          <p:cNvSpPr>
            <a:spLocks noChangeAspect="1"/>
          </p:cNvSpPr>
          <p:nvPr userDrawn="1"/>
        </p:nvSpPr>
        <p:spPr>
          <a:xfrm>
            <a:off x="6932531" y="1948104"/>
            <a:ext cx="972000" cy="972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5800B7C0-2868-0546-8065-A0EEB23D210C}"/>
              </a:ext>
            </a:extLst>
          </p:cNvPr>
          <p:cNvSpPr>
            <a:spLocks noChangeAspect="1"/>
          </p:cNvSpPr>
          <p:nvPr userDrawn="1"/>
        </p:nvSpPr>
        <p:spPr>
          <a:xfrm>
            <a:off x="3552600" y="3531287"/>
            <a:ext cx="972000" cy="972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9294B8D-ACA8-0945-A033-1B39FDBE5DEB}"/>
              </a:ext>
            </a:extLst>
          </p:cNvPr>
          <p:cNvSpPr>
            <a:spLocks noChangeAspect="1"/>
          </p:cNvSpPr>
          <p:nvPr userDrawn="1"/>
        </p:nvSpPr>
        <p:spPr>
          <a:xfrm>
            <a:off x="6936600" y="5109055"/>
            <a:ext cx="972000" cy="972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537B5CA8-C3A5-5C42-B501-AE8B30DEF0A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5888" y="1947863"/>
            <a:ext cx="2652712" cy="97155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5" name="Espace réservé du texte 13">
            <a:extLst>
              <a:ext uri="{FF2B5EF4-FFF2-40B4-BE49-F238E27FC236}">
                <a16:creationId xmlns:a16="http://schemas.microsoft.com/office/drawing/2014/main" id="{E74C20F9-22ED-A44C-99BB-98019DCE79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73313" y="3502158"/>
            <a:ext cx="2652712" cy="97155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6" name="Espace réservé du texte 13">
            <a:extLst>
              <a:ext uri="{FF2B5EF4-FFF2-40B4-BE49-F238E27FC236}">
                <a16:creationId xmlns:a16="http://schemas.microsoft.com/office/drawing/2014/main" id="{3ABB5FD1-71DE-1244-B4DA-C669C6AF4B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42888" y="5056453"/>
            <a:ext cx="2652712" cy="97155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7" name="Espace réservé du texte 13">
            <a:extLst>
              <a:ext uri="{FF2B5EF4-FFF2-40B4-BE49-F238E27FC236}">
                <a16:creationId xmlns:a16="http://schemas.microsoft.com/office/drawing/2014/main" id="{576D51DD-8793-F64C-880C-572250FAE7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78600" y="5109505"/>
            <a:ext cx="2652712" cy="97155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8" name="Espace réservé du texte 13">
            <a:extLst>
              <a:ext uri="{FF2B5EF4-FFF2-40B4-BE49-F238E27FC236}">
                <a16:creationId xmlns:a16="http://schemas.microsoft.com/office/drawing/2014/main" id="{1EB31B39-486D-C847-89D1-B84738DE89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891175" y="3537744"/>
            <a:ext cx="2652712" cy="97155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9" name="Espace réservé du texte 13">
            <a:extLst>
              <a:ext uri="{FF2B5EF4-FFF2-40B4-BE49-F238E27FC236}">
                <a16:creationId xmlns:a16="http://schemas.microsoft.com/office/drawing/2014/main" id="{8B6C5099-4E37-0943-A5E6-0DF59BC03C2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45506" y="1884843"/>
            <a:ext cx="2652712" cy="97155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F2F44E44-5CD1-A14D-B655-2D074E342737}"/>
              </a:ext>
            </a:extLst>
          </p:cNvPr>
          <p:cNvSpPr/>
          <p:nvPr userDrawn="1"/>
        </p:nvSpPr>
        <p:spPr>
          <a:xfrm>
            <a:off x="5141531" y="3051933"/>
            <a:ext cx="1872000" cy="1872000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12454A9-1ED1-7648-8C89-E1AC26AD7A2E}"/>
              </a:ext>
            </a:extLst>
          </p:cNvPr>
          <p:cNvSpPr>
            <a:spLocks noChangeAspect="1"/>
          </p:cNvSpPr>
          <p:nvPr userDrawn="1"/>
        </p:nvSpPr>
        <p:spPr>
          <a:xfrm>
            <a:off x="5303531" y="3213933"/>
            <a:ext cx="1548000" cy="1548000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Espace réservé pour une image  22">
            <a:extLst>
              <a:ext uri="{FF2B5EF4-FFF2-40B4-BE49-F238E27FC236}">
                <a16:creationId xmlns:a16="http://schemas.microsoft.com/office/drawing/2014/main" id="{74176D36-9F90-AA4D-911D-0B5301576EE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651400" y="3547295"/>
            <a:ext cx="914400" cy="9144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fr-FR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505758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C1BF2D-260F-6942-8FDB-CA85F5741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199"/>
            <a:ext cx="3932237" cy="1600200"/>
          </a:xfrm>
          <a:solidFill>
            <a:schemeClr val="tx2"/>
          </a:solidFill>
          <a:ln>
            <a:solidFill>
              <a:schemeClr val="tx1">
                <a:lumMod val="25000"/>
              </a:schemeClr>
            </a:solidFill>
          </a:ln>
        </p:spPr>
        <p:txBody>
          <a:bodyPr anchor="b"/>
          <a:lstStyle>
            <a:lvl1pPr>
              <a:defRPr sz="3200"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A2580F67-D0C4-5C46-9066-CEA57864769D}"/>
              </a:ext>
            </a:extLst>
          </p:cNvPr>
          <p:cNvGrpSpPr/>
          <p:nvPr userDrawn="1"/>
        </p:nvGrpSpPr>
        <p:grpSpPr>
          <a:xfrm>
            <a:off x="234156" y="2057400"/>
            <a:ext cx="5143500" cy="3871913"/>
            <a:chOff x="234156" y="2057400"/>
            <a:chExt cx="5143500" cy="3871913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18C06514-7614-1B41-80EC-1C4E8D1E0B0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34156" y="2057400"/>
              <a:ext cx="5143500" cy="3871913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3106D8-038C-BE4E-9CBC-FB9584A4EDAC}"/>
                </a:ext>
              </a:extLst>
            </p:cNvPr>
            <p:cNvSpPr/>
            <p:nvPr userDrawn="1"/>
          </p:nvSpPr>
          <p:spPr>
            <a:xfrm>
              <a:off x="957263" y="2771775"/>
              <a:ext cx="3700462" cy="2300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1" name="Ellipse 10">
            <a:extLst>
              <a:ext uri="{FF2B5EF4-FFF2-40B4-BE49-F238E27FC236}">
                <a16:creationId xmlns:a16="http://schemas.microsoft.com/office/drawing/2014/main" id="{31763B9B-24FC-A041-9CE7-330867E0E89E}"/>
              </a:ext>
            </a:extLst>
          </p:cNvPr>
          <p:cNvSpPr>
            <a:spLocks noChangeAspect="1"/>
          </p:cNvSpPr>
          <p:nvPr userDrawn="1"/>
        </p:nvSpPr>
        <p:spPr>
          <a:xfrm>
            <a:off x="6096000" y="3399356"/>
            <a:ext cx="1188000" cy="1188000"/>
          </a:xfrm>
          <a:prstGeom prst="ellipse">
            <a:avLst/>
          </a:prstGeom>
          <a:solidFill>
            <a:schemeClr val="bg1">
              <a:lumMod val="20000"/>
              <a:lumOff val="80000"/>
            </a:schemeClr>
          </a:solidFill>
          <a:ln>
            <a:solidFill>
              <a:schemeClr val="bg1">
                <a:lumMod val="20000"/>
                <a:lumOff val="80000"/>
              </a:schemeClr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E4827640-9FF3-E545-ADDE-99E497857F3E}"/>
              </a:ext>
            </a:extLst>
          </p:cNvPr>
          <p:cNvSpPr>
            <a:spLocks noChangeAspect="1"/>
          </p:cNvSpPr>
          <p:nvPr userDrawn="1"/>
        </p:nvSpPr>
        <p:spPr>
          <a:xfrm>
            <a:off x="8002344" y="3399356"/>
            <a:ext cx="1188000" cy="1188000"/>
          </a:xfrm>
          <a:prstGeom prst="ellipse">
            <a:avLst/>
          </a:prstGeom>
          <a:solidFill>
            <a:schemeClr val="bg1">
              <a:lumMod val="60000"/>
              <a:lumOff val="40000"/>
            </a:schemeClr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8515C801-64B6-674D-85CC-9CEB3F86E633}"/>
              </a:ext>
            </a:extLst>
          </p:cNvPr>
          <p:cNvSpPr>
            <a:spLocks noChangeAspect="1"/>
          </p:cNvSpPr>
          <p:nvPr userDrawn="1"/>
        </p:nvSpPr>
        <p:spPr>
          <a:xfrm>
            <a:off x="9908688" y="3399356"/>
            <a:ext cx="1188000" cy="1188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49999213-F120-9F4F-8C35-F23AA63429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72175" y="5072063"/>
            <a:ext cx="1428750" cy="857250"/>
          </a:xfrm>
        </p:spPr>
        <p:txBody>
          <a:bodyPr/>
          <a:lstStyle>
            <a:lvl1pPr>
              <a:defRPr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6" name="Espace réservé du texte 14">
            <a:extLst>
              <a:ext uri="{FF2B5EF4-FFF2-40B4-BE49-F238E27FC236}">
                <a16:creationId xmlns:a16="http://schemas.microsoft.com/office/drawing/2014/main" id="{91971F79-2222-574B-A395-04D6D23653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5444" y="5072063"/>
            <a:ext cx="1428750" cy="857250"/>
          </a:xfrm>
        </p:spPr>
        <p:txBody>
          <a:bodyPr/>
          <a:lstStyle>
            <a:lvl1pPr>
              <a:defRPr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7" name="Espace réservé du texte 14">
            <a:extLst>
              <a:ext uri="{FF2B5EF4-FFF2-40B4-BE49-F238E27FC236}">
                <a16:creationId xmlns:a16="http://schemas.microsoft.com/office/drawing/2014/main" id="{6D348C52-AF0A-BF48-83DA-9668959792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018713" y="5072063"/>
            <a:ext cx="1428750" cy="857250"/>
          </a:xfrm>
        </p:spPr>
        <p:txBody>
          <a:bodyPr/>
          <a:lstStyle>
            <a:lvl1pPr>
              <a:defRPr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8" name="Espace réservé du texte 14">
            <a:extLst>
              <a:ext uri="{FF2B5EF4-FFF2-40B4-BE49-F238E27FC236}">
                <a16:creationId xmlns:a16="http://schemas.microsoft.com/office/drawing/2014/main" id="{9FE643F1-CEB9-D944-BA4B-B77337067E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2057399"/>
            <a:ext cx="5000688" cy="914919"/>
          </a:xfrm>
        </p:spPr>
        <p:txBody>
          <a:bodyPr/>
          <a:lstStyle>
            <a:lvl1pPr>
              <a:defRPr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344264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texte vertical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D93EE9-1632-1844-9F6E-4B956BFFD07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AD48C5FF-0DAC-6846-B090-C9D710F4B111}"/>
              </a:ext>
            </a:extLst>
          </p:cNvPr>
          <p:cNvGrpSpPr/>
          <p:nvPr userDrawn="1"/>
        </p:nvGrpSpPr>
        <p:grpSpPr>
          <a:xfrm rot="21141701">
            <a:off x="3933911" y="3601704"/>
            <a:ext cx="1460078" cy="1042987"/>
            <a:chOff x="3581400" y="2414588"/>
            <a:chExt cx="1460078" cy="1042987"/>
          </a:xfrm>
          <a:solidFill>
            <a:schemeClr val="tx2"/>
          </a:solidFill>
        </p:grpSpPr>
        <p:sp>
          <p:nvSpPr>
            <p:cNvPr id="10" name="Hexagone 9">
              <a:extLst>
                <a:ext uri="{FF2B5EF4-FFF2-40B4-BE49-F238E27FC236}">
                  <a16:creationId xmlns:a16="http://schemas.microsoft.com/office/drawing/2014/main" id="{5EAAEC7F-2F76-1B45-A383-406FEA0CAE62}"/>
                </a:ext>
              </a:extLst>
            </p:cNvPr>
            <p:cNvSpPr>
              <a:spLocks/>
            </p:cNvSpPr>
            <p:nvPr userDrawn="1"/>
          </p:nvSpPr>
          <p:spPr>
            <a:xfrm>
              <a:off x="3581400" y="2414588"/>
              <a:ext cx="1188000" cy="1042987"/>
            </a:xfrm>
            <a:prstGeom prst="hexagon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8F7E500E-3BF9-9B49-92DD-166A1464A020}"/>
                </a:ext>
              </a:extLst>
            </p:cNvPr>
            <p:cNvSpPr/>
            <p:nvPr userDrawn="1"/>
          </p:nvSpPr>
          <p:spPr>
            <a:xfrm>
              <a:off x="4497322" y="2936081"/>
              <a:ext cx="544156" cy="52149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7BBD723-C737-374C-86B8-9C83D4532AA0}"/>
              </a:ext>
            </a:extLst>
          </p:cNvPr>
          <p:cNvGrpSpPr/>
          <p:nvPr userDrawn="1"/>
        </p:nvGrpSpPr>
        <p:grpSpPr>
          <a:xfrm rot="17316970">
            <a:off x="4674558" y="4603396"/>
            <a:ext cx="1460078" cy="1042987"/>
            <a:chOff x="3581400" y="2414588"/>
            <a:chExt cx="1460078" cy="1042987"/>
          </a:xfrm>
        </p:grpSpPr>
        <p:sp>
          <p:nvSpPr>
            <p:cNvPr id="16" name="Hexagone 15">
              <a:extLst>
                <a:ext uri="{FF2B5EF4-FFF2-40B4-BE49-F238E27FC236}">
                  <a16:creationId xmlns:a16="http://schemas.microsoft.com/office/drawing/2014/main" id="{C44A95C8-6F1E-6444-B1BB-CB0E194AFBD0}"/>
                </a:ext>
              </a:extLst>
            </p:cNvPr>
            <p:cNvSpPr>
              <a:spLocks/>
            </p:cNvSpPr>
            <p:nvPr userDrawn="1"/>
          </p:nvSpPr>
          <p:spPr>
            <a:xfrm>
              <a:off x="3581400" y="2414588"/>
              <a:ext cx="1188000" cy="1042987"/>
            </a:xfrm>
            <a:prstGeom prst="hexagon">
              <a:avLst/>
            </a:prstGeom>
            <a:solidFill>
              <a:schemeClr val="accent1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EF3D87C4-AC76-2B47-AFB5-3CA45014C4E4}"/>
                </a:ext>
              </a:extLst>
            </p:cNvPr>
            <p:cNvSpPr/>
            <p:nvPr userDrawn="1"/>
          </p:nvSpPr>
          <p:spPr>
            <a:xfrm>
              <a:off x="4497322" y="2936081"/>
              <a:ext cx="544156" cy="521494"/>
            </a:xfrm>
            <a:prstGeom prst="triangle">
              <a:avLst/>
            </a:prstGeom>
            <a:solidFill>
              <a:schemeClr val="tx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60B328F-F189-D84A-83FE-3183176DA2AD}"/>
              </a:ext>
            </a:extLst>
          </p:cNvPr>
          <p:cNvGrpSpPr/>
          <p:nvPr userDrawn="1"/>
        </p:nvGrpSpPr>
        <p:grpSpPr>
          <a:xfrm rot="17348806" flipV="1">
            <a:off x="6045137" y="4491648"/>
            <a:ext cx="1460078" cy="1042987"/>
            <a:chOff x="3581400" y="2414588"/>
            <a:chExt cx="1460078" cy="1042987"/>
          </a:xfrm>
        </p:grpSpPr>
        <p:sp>
          <p:nvSpPr>
            <p:cNvPr id="19" name="Hexagone 18">
              <a:extLst>
                <a:ext uri="{FF2B5EF4-FFF2-40B4-BE49-F238E27FC236}">
                  <a16:creationId xmlns:a16="http://schemas.microsoft.com/office/drawing/2014/main" id="{70CFE09B-B2F5-AA44-962A-EB5F8D8D8182}"/>
                </a:ext>
              </a:extLst>
            </p:cNvPr>
            <p:cNvSpPr>
              <a:spLocks/>
            </p:cNvSpPr>
            <p:nvPr userDrawn="1"/>
          </p:nvSpPr>
          <p:spPr>
            <a:xfrm>
              <a:off x="3581400" y="2414588"/>
              <a:ext cx="1188000" cy="1042987"/>
            </a:xfrm>
            <a:prstGeom prst="hexagon">
              <a:avLst/>
            </a:prstGeom>
            <a:solidFill>
              <a:schemeClr val="tx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9D4BD706-0EB0-A14E-BBD7-9413624B60B9}"/>
                </a:ext>
              </a:extLst>
            </p:cNvPr>
            <p:cNvSpPr/>
            <p:nvPr userDrawn="1"/>
          </p:nvSpPr>
          <p:spPr>
            <a:xfrm>
              <a:off x="4497322" y="2936081"/>
              <a:ext cx="544156" cy="52149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B4DC8FA3-0042-D940-89FB-88107D30C8D6}"/>
              </a:ext>
            </a:extLst>
          </p:cNvPr>
          <p:cNvGrpSpPr/>
          <p:nvPr userDrawn="1"/>
        </p:nvGrpSpPr>
        <p:grpSpPr>
          <a:xfrm rot="17812334" flipH="1">
            <a:off x="4303953" y="2514983"/>
            <a:ext cx="1460078" cy="1042987"/>
            <a:chOff x="3581400" y="2414588"/>
            <a:chExt cx="1460078" cy="1042987"/>
          </a:xfrm>
          <a:solidFill>
            <a:schemeClr val="accent1"/>
          </a:solidFill>
        </p:grpSpPr>
        <p:sp>
          <p:nvSpPr>
            <p:cNvPr id="22" name="Hexagone 21">
              <a:extLst>
                <a:ext uri="{FF2B5EF4-FFF2-40B4-BE49-F238E27FC236}">
                  <a16:creationId xmlns:a16="http://schemas.microsoft.com/office/drawing/2014/main" id="{AA888AAE-E17D-3443-8F53-1D5FBD4A1FAF}"/>
                </a:ext>
              </a:extLst>
            </p:cNvPr>
            <p:cNvSpPr>
              <a:spLocks/>
            </p:cNvSpPr>
            <p:nvPr userDrawn="1"/>
          </p:nvSpPr>
          <p:spPr>
            <a:xfrm>
              <a:off x="3581400" y="2414588"/>
              <a:ext cx="1188000" cy="1042987"/>
            </a:xfrm>
            <a:prstGeom prst="hexagon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3A0538FF-4656-694C-878E-400E251C81D7}"/>
                </a:ext>
              </a:extLst>
            </p:cNvPr>
            <p:cNvSpPr/>
            <p:nvPr userDrawn="1"/>
          </p:nvSpPr>
          <p:spPr>
            <a:xfrm>
              <a:off x="4497322" y="2936081"/>
              <a:ext cx="544156" cy="521494"/>
            </a:xfrm>
            <a:prstGeom prst="triangle">
              <a:avLst/>
            </a:prstGeom>
            <a:solidFill>
              <a:schemeClr val="tx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6DD251F-0194-D44E-BE6A-FD74262D7312}"/>
              </a:ext>
            </a:extLst>
          </p:cNvPr>
          <p:cNvGrpSpPr/>
          <p:nvPr userDrawn="1"/>
        </p:nvGrpSpPr>
        <p:grpSpPr>
          <a:xfrm rot="2800093" flipH="1">
            <a:off x="6376878" y="3214195"/>
            <a:ext cx="1460078" cy="1042987"/>
            <a:chOff x="3581400" y="2414588"/>
            <a:chExt cx="1460078" cy="1042987"/>
          </a:xfrm>
        </p:grpSpPr>
        <p:sp>
          <p:nvSpPr>
            <p:cNvPr id="25" name="Hexagone 24">
              <a:extLst>
                <a:ext uri="{FF2B5EF4-FFF2-40B4-BE49-F238E27FC236}">
                  <a16:creationId xmlns:a16="http://schemas.microsoft.com/office/drawing/2014/main" id="{44E334FE-C1AB-7648-81B1-4B69DB2F95C8}"/>
                </a:ext>
              </a:extLst>
            </p:cNvPr>
            <p:cNvSpPr>
              <a:spLocks/>
            </p:cNvSpPr>
            <p:nvPr userDrawn="1"/>
          </p:nvSpPr>
          <p:spPr>
            <a:xfrm>
              <a:off x="3581400" y="2414588"/>
              <a:ext cx="1188000" cy="1042987"/>
            </a:xfrm>
            <a:prstGeom prst="hexagon">
              <a:avLst/>
            </a:prstGeom>
            <a:solidFill>
              <a:schemeClr val="accent1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A5B459B8-FB0B-414E-9058-D32B3991FC77}"/>
                </a:ext>
              </a:extLst>
            </p:cNvPr>
            <p:cNvSpPr/>
            <p:nvPr userDrawn="1"/>
          </p:nvSpPr>
          <p:spPr>
            <a:xfrm>
              <a:off x="4497322" y="2936081"/>
              <a:ext cx="544156" cy="521494"/>
            </a:xfrm>
            <a:prstGeom prst="triangle">
              <a:avLst/>
            </a:prstGeom>
            <a:solidFill>
              <a:schemeClr val="tx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D14FFAF9-DF6B-874C-BF25-9719E7ED3100}"/>
              </a:ext>
            </a:extLst>
          </p:cNvPr>
          <p:cNvGrpSpPr/>
          <p:nvPr userDrawn="1"/>
        </p:nvGrpSpPr>
        <p:grpSpPr>
          <a:xfrm rot="6765331">
            <a:off x="5642633" y="2417268"/>
            <a:ext cx="1460078" cy="1042987"/>
            <a:chOff x="3581400" y="2414588"/>
            <a:chExt cx="1460078" cy="1042987"/>
          </a:xfrm>
        </p:grpSpPr>
        <p:sp>
          <p:nvSpPr>
            <p:cNvPr id="28" name="Hexagone 27">
              <a:extLst>
                <a:ext uri="{FF2B5EF4-FFF2-40B4-BE49-F238E27FC236}">
                  <a16:creationId xmlns:a16="http://schemas.microsoft.com/office/drawing/2014/main" id="{A0F7557B-2659-484F-ABA0-D9E4808E0C98}"/>
                </a:ext>
              </a:extLst>
            </p:cNvPr>
            <p:cNvSpPr>
              <a:spLocks/>
            </p:cNvSpPr>
            <p:nvPr userDrawn="1"/>
          </p:nvSpPr>
          <p:spPr>
            <a:xfrm>
              <a:off x="3581400" y="2414588"/>
              <a:ext cx="1188000" cy="1042987"/>
            </a:xfrm>
            <a:prstGeom prst="hexagon">
              <a:avLst/>
            </a:prstGeom>
            <a:solidFill>
              <a:schemeClr val="tx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Triangle 28">
              <a:extLst>
                <a:ext uri="{FF2B5EF4-FFF2-40B4-BE49-F238E27FC236}">
                  <a16:creationId xmlns:a16="http://schemas.microsoft.com/office/drawing/2014/main" id="{7A80C621-1DF6-AD45-97CC-6C567DF8D379}"/>
                </a:ext>
              </a:extLst>
            </p:cNvPr>
            <p:cNvSpPr/>
            <p:nvPr userDrawn="1"/>
          </p:nvSpPr>
          <p:spPr>
            <a:xfrm>
              <a:off x="4497322" y="2936081"/>
              <a:ext cx="544156" cy="521494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1" name="Espace réservé pour une image  30">
            <a:extLst>
              <a:ext uri="{FF2B5EF4-FFF2-40B4-BE49-F238E27FC236}">
                <a16:creationId xmlns:a16="http://schemas.microsoft.com/office/drawing/2014/main" id="{1A1F0AD9-810C-7545-B935-F34F661E9A3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2538" y="3505654"/>
            <a:ext cx="954054" cy="963297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33" name="Espace réservé du texte 32">
            <a:extLst>
              <a:ext uri="{FF2B5EF4-FFF2-40B4-BE49-F238E27FC236}">
                <a16:creationId xmlns:a16="http://schemas.microsoft.com/office/drawing/2014/main" id="{67B8CC5D-49BE-5D4D-94B2-D7AF3462B1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9377" y="2450693"/>
            <a:ext cx="760412" cy="873125"/>
          </a:xfrm>
        </p:spPr>
        <p:txBody>
          <a:bodyPr>
            <a:noAutofit/>
          </a:bodyPr>
          <a:lstStyle>
            <a:lvl1pPr>
              <a:defRPr sz="1400" b="1">
                <a:solidFill>
                  <a:schemeClr val="tx2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4" name="Espace réservé du texte 32">
            <a:extLst>
              <a:ext uri="{FF2B5EF4-FFF2-40B4-BE49-F238E27FC236}">
                <a16:creationId xmlns:a16="http://schemas.microsoft.com/office/drawing/2014/main" id="{2504A0BF-5D98-9E43-85AB-38D06876719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34118" y="3703004"/>
            <a:ext cx="760412" cy="873125"/>
          </a:xfrm>
        </p:spPr>
        <p:txBody>
          <a:bodyPr>
            <a:noAutofit/>
          </a:bodyPr>
          <a:lstStyle>
            <a:lvl1pPr>
              <a:defRPr sz="14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5" name="Espace réservé du texte 32">
            <a:extLst>
              <a:ext uri="{FF2B5EF4-FFF2-40B4-BE49-F238E27FC236}">
                <a16:creationId xmlns:a16="http://schemas.microsoft.com/office/drawing/2014/main" id="{D238636A-231B-494A-B65A-93937F1AAA5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80964" y="4808551"/>
            <a:ext cx="760412" cy="873125"/>
          </a:xfrm>
        </p:spPr>
        <p:txBody>
          <a:bodyPr/>
          <a:lstStyle>
            <a:lvl1pPr>
              <a:defRPr sz="1400" b="1">
                <a:solidFill>
                  <a:schemeClr val="tx2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6" name="Espace réservé du texte 32">
            <a:extLst>
              <a:ext uri="{FF2B5EF4-FFF2-40B4-BE49-F238E27FC236}">
                <a16:creationId xmlns:a16="http://schemas.microsoft.com/office/drawing/2014/main" id="{4FE3FDC8-5E9E-5946-8420-172491D451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34069" y="2327688"/>
            <a:ext cx="760412" cy="873125"/>
          </a:xfrm>
        </p:spPr>
        <p:txBody>
          <a:bodyPr>
            <a:noAutofit/>
          </a:bodyPr>
          <a:lstStyle>
            <a:lvl1pPr>
              <a:defRPr sz="14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7" name="Espace réservé du texte 32">
            <a:extLst>
              <a:ext uri="{FF2B5EF4-FFF2-40B4-BE49-F238E27FC236}">
                <a16:creationId xmlns:a16="http://schemas.microsoft.com/office/drawing/2014/main" id="{8EE59423-C259-5C4A-AEFF-1372002D6B9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7880" y="4696907"/>
            <a:ext cx="760412" cy="873125"/>
          </a:xfrm>
        </p:spPr>
        <p:txBody>
          <a:bodyPr>
            <a:noAutofit/>
          </a:bodyPr>
          <a:lstStyle>
            <a:lvl1pPr>
              <a:defRPr sz="14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8" name="Espace réservé du texte 32">
            <a:extLst>
              <a:ext uri="{FF2B5EF4-FFF2-40B4-BE49-F238E27FC236}">
                <a16:creationId xmlns:a16="http://schemas.microsoft.com/office/drawing/2014/main" id="{72C89C69-A4DD-1F46-A92F-DB00B9A4F6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791703" y="3351784"/>
            <a:ext cx="760412" cy="873125"/>
          </a:xfrm>
        </p:spPr>
        <p:txBody>
          <a:bodyPr>
            <a:noAutofit/>
          </a:bodyPr>
          <a:lstStyle>
            <a:lvl1pPr>
              <a:defRPr sz="1400" b="1">
                <a:solidFill>
                  <a:schemeClr val="tx2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9" name="Espace réservé du texte 32">
            <a:extLst>
              <a:ext uri="{FF2B5EF4-FFF2-40B4-BE49-F238E27FC236}">
                <a16:creationId xmlns:a16="http://schemas.microsoft.com/office/drawing/2014/main" id="{76541C06-CE17-8A45-B917-6AD63760927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49181" y="2325571"/>
            <a:ext cx="3412629" cy="873125"/>
          </a:xfrm>
        </p:spPr>
        <p:txBody>
          <a:bodyPr/>
          <a:lstStyle>
            <a:lvl1pPr algn="just"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 dirty="0"/>
              <a:t>Modifier les styles du texte du masque </a:t>
            </a:r>
          </a:p>
        </p:txBody>
      </p:sp>
      <p:sp>
        <p:nvSpPr>
          <p:cNvPr id="41" name="Espace réservé du texte 32">
            <a:extLst>
              <a:ext uri="{FF2B5EF4-FFF2-40B4-BE49-F238E27FC236}">
                <a16:creationId xmlns:a16="http://schemas.microsoft.com/office/drawing/2014/main" id="{9B1D9470-FFB8-7F47-A0D2-12FFDA0D6F0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2593" y="3703003"/>
            <a:ext cx="3412629" cy="873125"/>
          </a:xfrm>
        </p:spPr>
        <p:txBody>
          <a:bodyPr/>
          <a:lstStyle>
            <a:lvl1pPr algn="just"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 dirty="0"/>
              <a:t>Modifier les styles du texte du masque </a:t>
            </a:r>
          </a:p>
        </p:txBody>
      </p:sp>
      <p:sp>
        <p:nvSpPr>
          <p:cNvPr id="42" name="Espace réservé du texte 32">
            <a:extLst>
              <a:ext uri="{FF2B5EF4-FFF2-40B4-BE49-F238E27FC236}">
                <a16:creationId xmlns:a16="http://schemas.microsoft.com/office/drawing/2014/main" id="{D9A521F5-DFFD-D84B-B67D-C9818A00930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75931" y="4978918"/>
            <a:ext cx="3412629" cy="873125"/>
          </a:xfrm>
        </p:spPr>
        <p:txBody>
          <a:bodyPr/>
          <a:lstStyle>
            <a:lvl1pPr algn="just"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 dirty="0"/>
              <a:t>Modifier les styles du texte du masque </a:t>
            </a:r>
          </a:p>
        </p:txBody>
      </p:sp>
      <p:sp>
        <p:nvSpPr>
          <p:cNvPr id="43" name="Espace réservé du texte 32">
            <a:extLst>
              <a:ext uri="{FF2B5EF4-FFF2-40B4-BE49-F238E27FC236}">
                <a16:creationId xmlns:a16="http://schemas.microsoft.com/office/drawing/2014/main" id="{C5AA2770-6E00-7F4B-A07B-C001AA44F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42121" y="2325571"/>
            <a:ext cx="3412629" cy="873125"/>
          </a:xfrm>
        </p:spPr>
        <p:txBody>
          <a:bodyPr/>
          <a:lstStyle>
            <a:lvl1pPr algn="just"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 dirty="0"/>
              <a:t>Modifier les styles du texte du masque </a:t>
            </a:r>
          </a:p>
        </p:txBody>
      </p:sp>
      <p:sp>
        <p:nvSpPr>
          <p:cNvPr id="44" name="Espace réservé du texte 32">
            <a:extLst>
              <a:ext uri="{FF2B5EF4-FFF2-40B4-BE49-F238E27FC236}">
                <a16:creationId xmlns:a16="http://schemas.microsoft.com/office/drawing/2014/main" id="{638BC679-B2D3-0745-972E-7414D9C21E5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073948" y="3571876"/>
            <a:ext cx="3412629" cy="873125"/>
          </a:xfrm>
        </p:spPr>
        <p:txBody>
          <a:bodyPr/>
          <a:lstStyle>
            <a:lvl1pPr algn="just"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 dirty="0"/>
              <a:t>Modifier les styles du texte du masque </a:t>
            </a:r>
          </a:p>
        </p:txBody>
      </p:sp>
      <p:sp>
        <p:nvSpPr>
          <p:cNvPr id="45" name="Espace réservé du texte 32">
            <a:extLst>
              <a:ext uri="{FF2B5EF4-FFF2-40B4-BE49-F238E27FC236}">
                <a16:creationId xmlns:a16="http://schemas.microsoft.com/office/drawing/2014/main" id="{54ABEAB3-35F7-E848-B959-6B8ECEF87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70501" y="4978918"/>
            <a:ext cx="3412629" cy="873125"/>
          </a:xfrm>
        </p:spPr>
        <p:txBody>
          <a:bodyPr/>
          <a:lstStyle>
            <a:lvl1pPr algn="just"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 dirty="0"/>
              <a:t>Modifier les styles du texte du masque </a:t>
            </a:r>
          </a:p>
        </p:txBody>
      </p:sp>
    </p:spTree>
    <p:extLst>
      <p:ext uri="{BB962C8B-B14F-4D97-AF65-F5344CB8AC3E}">
        <p14:creationId xmlns:p14="http://schemas.microsoft.com/office/powerpoint/2010/main" val="15386951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vertical et tex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lipse 7">
            <a:extLst>
              <a:ext uri="{FF2B5EF4-FFF2-40B4-BE49-F238E27FC236}">
                <a16:creationId xmlns:a16="http://schemas.microsoft.com/office/drawing/2014/main" id="{6F521235-5289-F641-B479-BA1CA93AAA42}"/>
              </a:ext>
            </a:extLst>
          </p:cNvPr>
          <p:cNvSpPr/>
          <p:nvPr userDrawn="1"/>
        </p:nvSpPr>
        <p:spPr>
          <a:xfrm>
            <a:off x="1506714" y="5012236"/>
            <a:ext cx="1357746" cy="1357745"/>
          </a:xfrm>
          <a:prstGeom prst="ellipse">
            <a:avLst/>
          </a:prstGeom>
          <a:solidFill>
            <a:srgbClr val="E6843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0D6B8F1D-8442-194E-9F8A-DBE6A8DAC01E}"/>
              </a:ext>
            </a:extLst>
          </p:cNvPr>
          <p:cNvSpPr>
            <a:spLocks noChangeAspect="1"/>
          </p:cNvSpPr>
          <p:nvPr userDrawn="1"/>
        </p:nvSpPr>
        <p:spPr>
          <a:xfrm>
            <a:off x="3503722" y="4001452"/>
            <a:ext cx="1584000" cy="1583999"/>
          </a:xfrm>
          <a:prstGeom prst="ellipse">
            <a:avLst/>
          </a:prstGeom>
          <a:solidFill>
            <a:srgbClr val="6BB42E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06C9AA89-6FCD-394F-A221-AFF279B0BB58}"/>
              </a:ext>
            </a:extLst>
          </p:cNvPr>
          <p:cNvSpPr>
            <a:spLocks noChangeAspect="1"/>
          </p:cNvSpPr>
          <p:nvPr userDrawn="1"/>
        </p:nvSpPr>
        <p:spPr>
          <a:xfrm>
            <a:off x="5726984" y="3176236"/>
            <a:ext cx="1836001" cy="1836000"/>
          </a:xfrm>
          <a:prstGeom prst="ellipse">
            <a:avLst/>
          </a:prstGeom>
          <a:solidFill>
            <a:srgbClr val="3C509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170A3221-1CBC-D84E-9444-B07C9E2710D6}"/>
              </a:ext>
            </a:extLst>
          </p:cNvPr>
          <p:cNvSpPr>
            <a:spLocks noChangeAspect="1"/>
          </p:cNvSpPr>
          <p:nvPr userDrawn="1"/>
        </p:nvSpPr>
        <p:spPr>
          <a:xfrm>
            <a:off x="8010291" y="1838070"/>
            <a:ext cx="2016001" cy="201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885C81E2-4418-8341-8C96-A848332B0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ln>
            <a:solidFill>
              <a:schemeClr val="bg2">
                <a:lumMod val="25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58471E84-DF95-9C4F-A627-E6DC50DC93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5035" y="5304589"/>
            <a:ext cx="941387" cy="804862"/>
          </a:xfrm>
        </p:spPr>
        <p:txBody>
          <a:bodyPr>
            <a:noAutofit/>
          </a:bodyPr>
          <a:lstStyle>
            <a:lvl1pPr>
              <a:defRPr sz="1200" b="1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8" name="Espace réservé du texte 16">
            <a:extLst>
              <a:ext uri="{FF2B5EF4-FFF2-40B4-BE49-F238E27FC236}">
                <a16:creationId xmlns:a16="http://schemas.microsoft.com/office/drawing/2014/main" id="{3192B796-E9D6-3A4D-8635-62C6E1F72E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25028" y="4391020"/>
            <a:ext cx="941387" cy="804862"/>
          </a:xfrm>
        </p:spPr>
        <p:txBody>
          <a:bodyPr>
            <a:noAutofit/>
          </a:bodyPr>
          <a:lstStyle>
            <a:lvl1pPr>
              <a:defRPr sz="1200" b="1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9" name="Espace réservé du texte 16">
            <a:extLst>
              <a:ext uri="{FF2B5EF4-FFF2-40B4-BE49-F238E27FC236}">
                <a16:creationId xmlns:a16="http://schemas.microsoft.com/office/drawing/2014/main" id="{9E2BC900-5371-4249-B3FC-31AC6BEC87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74290" y="3678942"/>
            <a:ext cx="941387" cy="804862"/>
          </a:xfrm>
        </p:spPr>
        <p:txBody>
          <a:bodyPr>
            <a:noAutofit/>
          </a:bodyPr>
          <a:lstStyle>
            <a:lvl1pPr>
              <a:defRPr sz="1400" b="1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20" name="Espace réservé du texte 16">
            <a:extLst>
              <a:ext uri="{FF2B5EF4-FFF2-40B4-BE49-F238E27FC236}">
                <a16:creationId xmlns:a16="http://schemas.microsoft.com/office/drawing/2014/main" id="{9D35EAEC-1B9C-F441-8090-B2A3F2FB85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47597" y="2443639"/>
            <a:ext cx="941387" cy="804862"/>
          </a:xfrm>
        </p:spPr>
        <p:txBody>
          <a:bodyPr>
            <a:noAutofit/>
          </a:bodyPr>
          <a:lstStyle>
            <a:lvl1pPr>
              <a:defRPr sz="1600" b="1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7000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e 23">
            <a:extLst>
              <a:ext uri="{FF2B5EF4-FFF2-40B4-BE49-F238E27FC236}">
                <a16:creationId xmlns:a16="http://schemas.microsoft.com/office/drawing/2014/main" id="{C7B9DE49-5A5A-2D4A-A344-81FD1F141503}"/>
              </a:ext>
            </a:extLst>
          </p:cNvPr>
          <p:cNvGrpSpPr/>
          <p:nvPr userDrawn="1"/>
        </p:nvGrpSpPr>
        <p:grpSpPr>
          <a:xfrm>
            <a:off x="6511636" y="4192692"/>
            <a:ext cx="4613563" cy="1234800"/>
            <a:chOff x="1620982" y="2604654"/>
            <a:chExt cx="4613563" cy="1234800"/>
          </a:xfrm>
        </p:grpSpPr>
        <p:sp>
          <p:nvSpPr>
            <p:cNvPr id="25" name="Rectangle avec coin diagonal arrondi 24">
              <a:extLst>
                <a:ext uri="{FF2B5EF4-FFF2-40B4-BE49-F238E27FC236}">
                  <a16:creationId xmlns:a16="http://schemas.microsoft.com/office/drawing/2014/main" id="{80EF99B3-3589-9147-93DA-D715BD368899}"/>
                </a:ext>
              </a:extLst>
            </p:cNvPr>
            <p:cNvSpPr/>
            <p:nvPr userDrawn="1"/>
          </p:nvSpPr>
          <p:spPr>
            <a:xfrm>
              <a:off x="2133598" y="2604654"/>
              <a:ext cx="4100947" cy="1233055"/>
            </a:xfrm>
            <a:prstGeom prst="round2DiagRec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0A1B85D2-7ABD-1647-AAA0-86C97A5DF7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620982" y="2604654"/>
              <a:ext cx="1263186" cy="123480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0DCF7D7F-A459-DC4A-91F6-F19DA5A7CB47}"/>
              </a:ext>
            </a:extLst>
          </p:cNvPr>
          <p:cNvGrpSpPr/>
          <p:nvPr userDrawn="1"/>
        </p:nvGrpSpPr>
        <p:grpSpPr>
          <a:xfrm>
            <a:off x="6511636" y="2488583"/>
            <a:ext cx="4613563" cy="1234800"/>
            <a:chOff x="1620982" y="2604654"/>
            <a:chExt cx="4613563" cy="1234800"/>
          </a:xfrm>
        </p:grpSpPr>
        <p:sp>
          <p:nvSpPr>
            <p:cNvPr id="22" name="Rectangle avec coin diagonal arrondi 21">
              <a:extLst>
                <a:ext uri="{FF2B5EF4-FFF2-40B4-BE49-F238E27FC236}">
                  <a16:creationId xmlns:a16="http://schemas.microsoft.com/office/drawing/2014/main" id="{AEBCE738-73AC-4E45-891D-55C45A03FB5C}"/>
                </a:ext>
              </a:extLst>
            </p:cNvPr>
            <p:cNvSpPr/>
            <p:nvPr userDrawn="1"/>
          </p:nvSpPr>
          <p:spPr>
            <a:xfrm>
              <a:off x="2133598" y="2604654"/>
              <a:ext cx="4100947" cy="1233055"/>
            </a:xfrm>
            <a:prstGeom prst="round2Diag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B07DD7AF-1526-D347-A94A-8093E64A67F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620982" y="2604654"/>
              <a:ext cx="1263186" cy="123480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CFF02CB-F112-5640-8600-38B2AC5896E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>
            <a:lvl1pPr>
              <a:defRPr>
                <a:ln>
                  <a:noFill/>
                </a:ln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E302BF03-7818-F149-87E0-59E0C5B8F6B0}"/>
              </a:ext>
            </a:extLst>
          </p:cNvPr>
          <p:cNvGrpSpPr/>
          <p:nvPr userDrawn="1"/>
        </p:nvGrpSpPr>
        <p:grpSpPr>
          <a:xfrm>
            <a:off x="1025236" y="2490328"/>
            <a:ext cx="4613563" cy="1234800"/>
            <a:chOff x="1620982" y="2604654"/>
            <a:chExt cx="4613563" cy="1234800"/>
          </a:xfrm>
          <a:solidFill>
            <a:schemeClr val="accent4"/>
          </a:solidFill>
        </p:grpSpPr>
        <p:sp>
          <p:nvSpPr>
            <p:cNvPr id="3" name="Rectangle avec coin diagonal arrondi 2">
              <a:extLst>
                <a:ext uri="{FF2B5EF4-FFF2-40B4-BE49-F238E27FC236}">
                  <a16:creationId xmlns:a16="http://schemas.microsoft.com/office/drawing/2014/main" id="{1C625852-74C3-2140-AC8D-BA7B5618E4FC}"/>
                </a:ext>
              </a:extLst>
            </p:cNvPr>
            <p:cNvSpPr/>
            <p:nvPr userDrawn="1"/>
          </p:nvSpPr>
          <p:spPr>
            <a:xfrm>
              <a:off x="2133598" y="2604654"/>
              <a:ext cx="4100947" cy="1233055"/>
            </a:xfrm>
            <a:prstGeom prst="round2DiagRect">
              <a:avLst/>
            </a:prstGeom>
            <a:solidFill>
              <a:schemeClr val="accent1"/>
            </a:solidFill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854A5D93-37BD-4D4A-8D53-08C12EB5319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620982" y="2604654"/>
              <a:ext cx="1263186" cy="123480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" name="Espace réservé pour une image  5">
            <a:extLst>
              <a:ext uri="{FF2B5EF4-FFF2-40B4-BE49-F238E27FC236}">
                <a16:creationId xmlns:a16="http://schemas.microsoft.com/office/drawing/2014/main" id="{0D5566A4-102D-C448-BCEA-45C0331DC0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3836" y="2698000"/>
            <a:ext cx="858837" cy="817563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fr-FR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4FF42B8D-2128-4949-8FDD-3648924D7A6D}"/>
              </a:ext>
            </a:extLst>
          </p:cNvPr>
          <p:cNvGrpSpPr/>
          <p:nvPr userDrawn="1"/>
        </p:nvGrpSpPr>
        <p:grpSpPr>
          <a:xfrm>
            <a:off x="1025236" y="4194437"/>
            <a:ext cx="4613563" cy="1234800"/>
            <a:chOff x="1620982" y="2604654"/>
            <a:chExt cx="4613563" cy="1234800"/>
          </a:xfrm>
        </p:grpSpPr>
        <p:sp>
          <p:nvSpPr>
            <p:cNvPr id="10" name="Rectangle avec coin diagonal arrondi 9">
              <a:extLst>
                <a:ext uri="{FF2B5EF4-FFF2-40B4-BE49-F238E27FC236}">
                  <a16:creationId xmlns:a16="http://schemas.microsoft.com/office/drawing/2014/main" id="{F6157407-6197-9547-AA8E-F323FC25F306}"/>
                </a:ext>
              </a:extLst>
            </p:cNvPr>
            <p:cNvSpPr/>
            <p:nvPr userDrawn="1"/>
          </p:nvSpPr>
          <p:spPr>
            <a:xfrm>
              <a:off x="2133599" y="2604654"/>
              <a:ext cx="4100946" cy="1233055"/>
            </a:xfrm>
            <a:prstGeom prst="round2Diag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1605054-386B-204D-8F64-6ED0AAA81CB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620982" y="2604654"/>
              <a:ext cx="1263186" cy="123480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8" name="Espace réservé pour une image  5">
            <a:extLst>
              <a:ext uri="{FF2B5EF4-FFF2-40B4-BE49-F238E27FC236}">
                <a16:creationId xmlns:a16="http://schemas.microsoft.com/office/drawing/2014/main" id="{C1A049A6-B89B-B640-9F49-E057DEBB85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27410" y="4402182"/>
            <a:ext cx="858837" cy="817563"/>
          </a:xfrm>
        </p:spPr>
        <p:txBody>
          <a:bodyPr/>
          <a:lstStyle/>
          <a:p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9" name="Espace réservé pour une image  5">
            <a:extLst>
              <a:ext uri="{FF2B5EF4-FFF2-40B4-BE49-F238E27FC236}">
                <a16:creationId xmlns:a16="http://schemas.microsoft.com/office/drawing/2014/main" id="{2721C96F-50EF-694D-A24C-411AA2FC31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86532" y="4403926"/>
            <a:ext cx="858837" cy="817563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0" name="Espace réservé pour une image  5">
            <a:extLst>
              <a:ext uri="{FF2B5EF4-FFF2-40B4-BE49-F238E27FC236}">
                <a16:creationId xmlns:a16="http://schemas.microsoft.com/office/drawing/2014/main" id="{8DAE07FD-3D7A-6F48-97BE-8C11B0A6A8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6532" y="2699818"/>
            <a:ext cx="858837" cy="817563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9" name="Espace réservé du texte 27">
            <a:extLst>
              <a:ext uri="{FF2B5EF4-FFF2-40B4-BE49-F238E27FC236}">
                <a16:creationId xmlns:a16="http://schemas.microsoft.com/office/drawing/2014/main" id="{F2031838-A562-7E49-9B4F-4B35819892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289174" y="4193847"/>
            <a:ext cx="3349625" cy="1231900"/>
          </a:xfrm>
        </p:spPr>
        <p:txBody>
          <a:bodyPr>
            <a:noAutofit/>
          </a:bodyPr>
          <a:lstStyle>
            <a:lvl1pPr>
              <a:defRPr sz="1800"/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30" name="Espace réservé du texte 27">
            <a:extLst>
              <a:ext uri="{FF2B5EF4-FFF2-40B4-BE49-F238E27FC236}">
                <a16:creationId xmlns:a16="http://schemas.microsoft.com/office/drawing/2014/main" id="{98C9E9A4-2E15-EE4C-AE0B-5A8AB31658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775574" y="2486838"/>
            <a:ext cx="3349625" cy="1231900"/>
          </a:xfrm>
        </p:spPr>
        <p:txBody>
          <a:bodyPr>
            <a:noAutofit/>
          </a:bodyPr>
          <a:lstStyle>
            <a:lvl1pPr>
              <a:defRPr sz="1800"/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1" name="Espace réservé du texte 27">
            <a:extLst>
              <a:ext uri="{FF2B5EF4-FFF2-40B4-BE49-F238E27FC236}">
                <a16:creationId xmlns:a16="http://schemas.microsoft.com/office/drawing/2014/main" id="{9C1A167E-DF12-EE4E-841B-C507182F89C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75574" y="4188047"/>
            <a:ext cx="3349625" cy="1231900"/>
          </a:xfrm>
        </p:spPr>
        <p:txBody>
          <a:bodyPr>
            <a:noAutofit/>
          </a:bodyPr>
          <a:lstStyle>
            <a:lvl1pPr>
              <a:defRPr sz="1800"/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27" name="Espace réservé du texte 27">
            <a:extLst>
              <a:ext uri="{FF2B5EF4-FFF2-40B4-BE49-F238E27FC236}">
                <a16:creationId xmlns:a16="http://schemas.microsoft.com/office/drawing/2014/main" id="{F12381B8-82BD-2040-8735-3536C6B01A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287569" y="2486838"/>
            <a:ext cx="3349625" cy="1231900"/>
          </a:xfrm>
          <a:noFill/>
        </p:spPr>
        <p:txBody>
          <a:bodyPr>
            <a:noAutofit/>
          </a:bodyPr>
          <a:lstStyle>
            <a:lvl1pPr>
              <a:defRPr sz="1800"/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783253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>
            <a:extLst>
              <a:ext uri="{FF2B5EF4-FFF2-40B4-BE49-F238E27FC236}">
                <a16:creationId xmlns:a16="http://schemas.microsoft.com/office/drawing/2014/main" id="{34155D6C-43C5-8D47-9147-D1729E491C51}"/>
              </a:ext>
            </a:extLst>
          </p:cNvPr>
          <p:cNvGrpSpPr/>
          <p:nvPr userDrawn="1"/>
        </p:nvGrpSpPr>
        <p:grpSpPr>
          <a:xfrm>
            <a:off x="6065613" y="0"/>
            <a:ext cx="6105150" cy="6858000"/>
            <a:chOff x="6065613" y="0"/>
            <a:chExt cx="6105150" cy="6858000"/>
          </a:xfrm>
        </p:grpSpPr>
        <p:grpSp>
          <p:nvGrpSpPr>
            <p:cNvPr id="28" name="Groupe 27">
              <a:extLst>
                <a:ext uri="{FF2B5EF4-FFF2-40B4-BE49-F238E27FC236}">
                  <a16:creationId xmlns:a16="http://schemas.microsoft.com/office/drawing/2014/main" id="{16455918-7D05-764B-B7E5-451F5F609DB1}"/>
                </a:ext>
              </a:extLst>
            </p:cNvPr>
            <p:cNvGrpSpPr/>
            <p:nvPr userDrawn="1"/>
          </p:nvGrpSpPr>
          <p:grpSpPr>
            <a:xfrm>
              <a:off x="6065613" y="0"/>
              <a:ext cx="6105150" cy="6858000"/>
              <a:chOff x="6048375" y="-42164"/>
              <a:chExt cx="6105150" cy="6858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D99BBC8C-94B0-0A4B-A44E-0FC55E4E2080}"/>
                  </a:ext>
                </a:extLst>
              </p:cNvPr>
              <p:cNvSpPr/>
              <p:nvPr userDrawn="1"/>
            </p:nvSpPr>
            <p:spPr>
              <a:xfrm>
                <a:off x="6048375" y="-42164"/>
                <a:ext cx="3024000" cy="1752164"/>
              </a:xfrm>
              <a:prstGeom prst="rect">
                <a:avLst/>
              </a:prstGeom>
              <a:solidFill>
                <a:schemeClr val="tx2"/>
              </a:solidFill>
              <a:ln w="762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30DBA97-D8B0-7741-B85E-0D1407A5BDD8}"/>
                  </a:ext>
                </a:extLst>
              </p:cNvPr>
              <p:cNvSpPr/>
              <p:nvPr userDrawn="1"/>
            </p:nvSpPr>
            <p:spPr>
              <a:xfrm>
                <a:off x="9126090" y="1706978"/>
                <a:ext cx="3024000" cy="1710000"/>
              </a:xfrm>
              <a:prstGeom prst="rect">
                <a:avLst/>
              </a:prstGeom>
              <a:solidFill>
                <a:schemeClr val="tx2"/>
              </a:solidFill>
              <a:ln w="762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8AE390C-4150-B440-84AF-4E8614A95C07}"/>
                  </a:ext>
                </a:extLst>
              </p:cNvPr>
              <p:cNvSpPr/>
              <p:nvPr userDrawn="1"/>
            </p:nvSpPr>
            <p:spPr>
              <a:xfrm>
                <a:off x="6054277" y="3338673"/>
                <a:ext cx="3024000" cy="1710000"/>
              </a:xfrm>
              <a:prstGeom prst="rect">
                <a:avLst/>
              </a:prstGeom>
              <a:solidFill>
                <a:schemeClr val="tx2"/>
              </a:solidFill>
              <a:ln w="762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EC0E860-41DC-4940-994F-FD9148012209}"/>
                  </a:ext>
                </a:extLst>
              </p:cNvPr>
              <p:cNvSpPr/>
              <p:nvPr userDrawn="1"/>
            </p:nvSpPr>
            <p:spPr>
              <a:xfrm>
                <a:off x="9129525" y="5105836"/>
                <a:ext cx="3024000" cy="1710000"/>
              </a:xfrm>
              <a:prstGeom prst="rect">
                <a:avLst/>
              </a:prstGeom>
              <a:solidFill>
                <a:schemeClr val="tx2"/>
              </a:solidFill>
              <a:ln w="762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7D9C87DC-F449-574E-842F-2B2335B7C66F}"/>
                </a:ext>
              </a:extLst>
            </p:cNvPr>
            <p:cNvSpPr txBox="1"/>
            <p:nvPr userDrawn="1"/>
          </p:nvSpPr>
          <p:spPr>
            <a:xfrm>
              <a:off x="6437376" y="5413315"/>
              <a:ext cx="2314575" cy="1120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dirty="0"/>
            </a:p>
          </p:txBody>
        </p:sp>
      </p:grpSp>
      <p:sp>
        <p:nvSpPr>
          <p:cNvPr id="49" name="Espace réservé du texte 48">
            <a:extLst>
              <a:ext uri="{FF2B5EF4-FFF2-40B4-BE49-F238E27FC236}">
                <a16:creationId xmlns:a16="http://schemas.microsoft.com/office/drawing/2014/main" id="{04619499-F254-A545-856C-A59A2EA0C6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65613" y="1749143"/>
            <a:ext cx="3024000" cy="1631694"/>
          </a:xfrm>
          <a:solidFill>
            <a:schemeClr val="accent1"/>
          </a:solidFill>
          <a:ln w="76200">
            <a:solidFill>
              <a:schemeClr val="tx2"/>
            </a:solidFill>
          </a:ln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55" name="Espace réservé du contenu 54">
            <a:extLst>
              <a:ext uri="{FF2B5EF4-FFF2-40B4-BE49-F238E27FC236}">
                <a16:creationId xmlns:a16="http://schemas.microsoft.com/office/drawing/2014/main" id="{B7A378F7-52C1-8F47-B086-E4ADFCD2310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57188" y="2149475"/>
            <a:ext cx="5386387" cy="43846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56" name="Titre 1">
            <a:extLst>
              <a:ext uri="{FF2B5EF4-FFF2-40B4-BE49-F238E27FC236}">
                <a16:creationId xmlns:a16="http://schemas.microsoft.com/office/drawing/2014/main" id="{82E5815C-C60A-8A47-AE79-D23532AEF1E8}"/>
              </a:ext>
            </a:extLst>
          </p:cNvPr>
          <p:cNvSpPr txBox="1">
            <a:spLocks/>
          </p:cNvSpPr>
          <p:nvPr userDrawn="1"/>
        </p:nvSpPr>
        <p:spPr>
          <a:xfrm>
            <a:off x="839788" y="457200"/>
            <a:ext cx="3932237" cy="1143000"/>
          </a:xfrm>
          <a:prstGeom prst="rect">
            <a:avLst/>
          </a:prstGeom>
          <a:solidFill>
            <a:schemeClr val="tx2"/>
          </a:solidFill>
          <a:ln>
            <a:solidFill>
              <a:schemeClr val="tx1">
                <a:lumMod val="25000"/>
              </a:schemeClr>
            </a:solidFill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tx1">
                    <a:lumMod val="25000"/>
                  </a:schemeClr>
                </a:solidFill>
              </a:rPr>
              <a:t>Modifiez le style du titre</a:t>
            </a:r>
          </a:p>
        </p:txBody>
      </p:sp>
      <p:sp>
        <p:nvSpPr>
          <p:cNvPr id="29" name="Espace réservé du texte 48">
            <a:extLst>
              <a:ext uri="{FF2B5EF4-FFF2-40B4-BE49-F238E27FC236}">
                <a16:creationId xmlns:a16="http://schemas.microsoft.com/office/drawing/2014/main" id="{7C6FE780-05C1-D741-89B2-647B5DEB720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24284" y="0"/>
            <a:ext cx="3067716" cy="1749142"/>
          </a:xfrm>
          <a:solidFill>
            <a:schemeClr val="accent1"/>
          </a:solidFill>
          <a:ln w="76200">
            <a:solidFill>
              <a:schemeClr val="tx2"/>
            </a:solidFill>
          </a:ln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0" name="Espace réservé du texte 48">
            <a:extLst>
              <a:ext uri="{FF2B5EF4-FFF2-40B4-BE49-F238E27FC236}">
                <a16:creationId xmlns:a16="http://schemas.microsoft.com/office/drawing/2014/main" id="{C0A18956-62E2-8F44-BB9B-C426195E95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67999" y="3424768"/>
            <a:ext cx="3024001" cy="1723231"/>
          </a:xfrm>
          <a:solidFill>
            <a:schemeClr val="accent1"/>
          </a:solidFill>
          <a:ln w="76200">
            <a:solidFill>
              <a:schemeClr val="tx2"/>
            </a:solidFill>
          </a:ln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1" name="Espace réservé du texte 48">
            <a:extLst>
              <a:ext uri="{FF2B5EF4-FFF2-40B4-BE49-F238E27FC236}">
                <a16:creationId xmlns:a16="http://schemas.microsoft.com/office/drawing/2014/main" id="{6A441644-C8F9-894C-8F5C-7E4B9CED3FD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65613" y="5147998"/>
            <a:ext cx="3024000" cy="1710001"/>
          </a:xfrm>
          <a:solidFill>
            <a:schemeClr val="accent1"/>
          </a:solidFill>
          <a:ln w="76200">
            <a:solidFill>
              <a:schemeClr val="tx2"/>
            </a:solidFill>
          </a:ln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550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nnées 2">
            <a:extLst>
              <a:ext uri="{FF2B5EF4-FFF2-40B4-BE49-F238E27FC236}">
                <a16:creationId xmlns:a16="http://schemas.microsoft.com/office/drawing/2014/main" id="{CF881299-685D-A940-9A1B-28ADC6D21049}"/>
              </a:ext>
            </a:extLst>
          </p:cNvPr>
          <p:cNvSpPr/>
          <p:nvPr userDrawn="1"/>
        </p:nvSpPr>
        <p:spPr>
          <a:xfrm rot="444981">
            <a:off x="-1860807" y="-588096"/>
            <a:ext cx="7234767" cy="7824697"/>
          </a:xfrm>
          <a:prstGeom prst="flowChartInputOutp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7DE7B52-1459-D94B-A2CC-2C50B925C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636" y="567846"/>
            <a:ext cx="3712464" cy="1092708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6D5E12F-2595-194B-AEC8-B1061CDF3629}"/>
              </a:ext>
            </a:extLst>
          </p:cNvPr>
          <p:cNvCxnSpPr>
            <a:cxnSpLocks/>
          </p:cNvCxnSpPr>
          <p:nvPr userDrawn="1"/>
        </p:nvCxnSpPr>
        <p:spPr>
          <a:xfrm flipV="1">
            <a:off x="2717800" y="4838700"/>
            <a:ext cx="863600" cy="262890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1D70297-9BDE-F64B-8C53-C4DF63260EC7}"/>
              </a:ext>
            </a:extLst>
          </p:cNvPr>
          <p:cNvCxnSpPr>
            <a:cxnSpLocks/>
          </p:cNvCxnSpPr>
          <p:nvPr userDrawn="1"/>
        </p:nvCxnSpPr>
        <p:spPr>
          <a:xfrm flipV="1">
            <a:off x="2184400" y="5333999"/>
            <a:ext cx="863600" cy="262890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B940BC9-E6F5-544B-B088-44BA444C39C7}"/>
              </a:ext>
            </a:extLst>
          </p:cNvPr>
          <p:cNvCxnSpPr>
            <a:cxnSpLocks/>
          </p:cNvCxnSpPr>
          <p:nvPr userDrawn="1"/>
        </p:nvCxnSpPr>
        <p:spPr>
          <a:xfrm flipV="1">
            <a:off x="1661668" y="5829298"/>
            <a:ext cx="863600" cy="262890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61D06770-1D90-2B4C-984F-2719CE4FED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10300" y="1114425"/>
            <a:ext cx="4724400" cy="80327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8FA0AAB7-80C5-AF4B-BCE3-F0C7E803F3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10300" y="1917700"/>
            <a:ext cx="4724400" cy="10287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3" name="Espace réservé du texte 9">
            <a:extLst>
              <a:ext uri="{FF2B5EF4-FFF2-40B4-BE49-F238E27FC236}">
                <a16:creationId xmlns:a16="http://schemas.microsoft.com/office/drawing/2014/main" id="{48FCE590-B363-DC45-976D-D79FB73DD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02300" y="2524125"/>
            <a:ext cx="4724400" cy="80327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4" name="Espace réservé du texte 11">
            <a:extLst>
              <a:ext uri="{FF2B5EF4-FFF2-40B4-BE49-F238E27FC236}">
                <a16:creationId xmlns:a16="http://schemas.microsoft.com/office/drawing/2014/main" id="{6A7FBAD6-3E2E-FF43-82D5-539DD75FA8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02300" y="3327400"/>
            <a:ext cx="4724400" cy="10287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BC7AC1CA-F900-5F45-9369-578B55347C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05746" y="3933825"/>
            <a:ext cx="4724400" cy="80327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6" name="Espace réservé du texte 11">
            <a:extLst>
              <a:ext uri="{FF2B5EF4-FFF2-40B4-BE49-F238E27FC236}">
                <a16:creationId xmlns:a16="http://schemas.microsoft.com/office/drawing/2014/main" id="{362CA29B-EAC2-8148-91ED-54DDE92DBE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05746" y="4737100"/>
            <a:ext cx="4724400" cy="10287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E55B7B9E-0F53-0944-8412-85DDD7449D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20149" y="5041844"/>
            <a:ext cx="4724400" cy="80327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8" name="Espace réservé du texte 11">
            <a:extLst>
              <a:ext uri="{FF2B5EF4-FFF2-40B4-BE49-F238E27FC236}">
                <a16:creationId xmlns:a16="http://schemas.microsoft.com/office/drawing/2014/main" id="{B932AA1C-AB89-304E-9148-8F8BB1CB0D3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20149" y="5845119"/>
            <a:ext cx="4724400" cy="10287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7FC64B56-39FF-6548-8C98-918814F810FA}"/>
              </a:ext>
            </a:extLst>
          </p:cNvPr>
          <p:cNvCxnSpPr>
            <a:cxnSpLocks/>
          </p:cNvCxnSpPr>
          <p:nvPr userDrawn="1"/>
        </p:nvCxnSpPr>
        <p:spPr>
          <a:xfrm flipV="1">
            <a:off x="10690892" y="4838700"/>
            <a:ext cx="863600" cy="262890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19B7A8A6-B359-0345-9B6D-CB2C213D6DA1}"/>
              </a:ext>
            </a:extLst>
          </p:cNvPr>
          <p:cNvCxnSpPr>
            <a:cxnSpLocks/>
          </p:cNvCxnSpPr>
          <p:nvPr userDrawn="1"/>
        </p:nvCxnSpPr>
        <p:spPr>
          <a:xfrm flipV="1">
            <a:off x="10157492" y="5333999"/>
            <a:ext cx="863600" cy="262890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DBC31A7B-EE5D-E245-99D9-3CB26A44E27E}"/>
              </a:ext>
            </a:extLst>
          </p:cNvPr>
          <p:cNvCxnSpPr>
            <a:cxnSpLocks/>
          </p:cNvCxnSpPr>
          <p:nvPr userDrawn="1"/>
        </p:nvCxnSpPr>
        <p:spPr>
          <a:xfrm flipV="1">
            <a:off x="9634760" y="5829298"/>
            <a:ext cx="863600" cy="262890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0989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Disposition personnalisé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196F43-E4F5-F04B-99BB-5F45A80E9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051" y="823107"/>
            <a:ext cx="4479380" cy="1188720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74AC2F5-2F58-7647-9316-31E95AA282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53316" y="-52947"/>
            <a:ext cx="10404426" cy="7064477"/>
          </a:xfrm>
          <a:prstGeom prst="rect">
            <a:avLst/>
          </a:prstGeom>
        </p:spPr>
      </p:pic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E8BD7A6E-5885-F840-8ADE-E7C5F3B786C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08025" y="2286000"/>
            <a:ext cx="4483100" cy="40846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2793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33669A2-C0FB-A648-B72F-5EEC627BB0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5198"/>
          <a:stretch/>
        </p:blipFill>
        <p:spPr>
          <a:xfrm>
            <a:off x="0" y="0"/>
            <a:ext cx="12244619" cy="6930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2765EBB-77BB-3B40-9B46-AED5C0B95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7445" y="305291"/>
            <a:ext cx="7729728" cy="1188720"/>
          </a:xfrm>
          <a:ln>
            <a:solidFill>
              <a:schemeClr val="tx1">
                <a:lumMod val="10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953773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position personnalisé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7FEDF-F023-3040-9C2B-B7C3CBD59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D8B4E10-85B1-6947-B098-B451B40675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1772" y="0"/>
            <a:ext cx="12213772" cy="305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6322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5F1F9-A3F2-8245-98E8-E7DE3F0A1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3943" y="659190"/>
            <a:ext cx="4311178" cy="1188720"/>
          </a:xfrm>
          <a:ln>
            <a:solidFill>
              <a:schemeClr val="tx1">
                <a:lumMod val="10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10BD7CA-B781-5A4A-940B-0121F210E5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376700" y="0"/>
            <a:ext cx="10472700" cy="698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7901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position personnalisé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F2CB76-682C-074A-9D64-A14132A0A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B00A3DE-DB57-894F-9800-E38B271D66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1197" b="24595"/>
          <a:stretch/>
        </p:blipFill>
        <p:spPr>
          <a:xfrm>
            <a:off x="66000" y="0"/>
            <a:ext cx="12060000" cy="35547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73850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position personnalisé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4C5B9F-1C6B-BC43-B786-282602AF7304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>
                <a:lumMod val="10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780542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position personnalisé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4C5B9F-1C6B-BC43-B786-282602AF7304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>
                <a:lumMod val="10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578821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Disposition personnalisé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4C5B9F-1C6B-BC43-B786-282602AF7304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>
                <a:lumMod val="10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8584449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position personnalisé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82B09-1E53-3444-B4DE-A9C0B665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27731566-813E-8045-8CA3-38AEF676C904}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9FF222E6-CC67-3A4F-946B-DD51B957DE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916169" y="0"/>
              <a:ext cx="10275831" cy="68580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08E3CA-2933-0249-B87D-A884E9BF3BD3}"/>
                </a:ext>
              </a:extLst>
            </p:cNvPr>
            <p:cNvSpPr/>
            <p:nvPr userDrawn="1"/>
          </p:nvSpPr>
          <p:spPr>
            <a:xfrm>
              <a:off x="1" y="0"/>
              <a:ext cx="6331352" cy="685800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sp>
        <p:nvSpPr>
          <p:cNvPr id="10" name="Espace réservé du contenu 54">
            <a:extLst>
              <a:ext uri="{FF2B5EF4-FFF2-40B4-BE49-F238E27FC236}">
                <a16:creationId xmlns:a16="http://schemas.microsoft.com/office/drawing/2014/main" id="{429103B9-C092-E24A-AAB5-29184556BC3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57188" y="2149475"/>
            <a:ext cx="5386387" cy="43846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36864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position personnalisé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>
            <a:extLst>
              <a:ext uri="{FF2B5EF4-FFF2-40B4-BE49-F238E27FC236}">
                <a16:creationId xmlns:a16="http://schemas.microsoft.com/office/drawing/2014/main" id="{34155D6C-43C5-8D47-9147-D1729E491C51}"/>
              </a:ext>
            </a:extLst>
          </p:cNvPr>
          <p:cNvGrpSpPr/>
          <p:nvPr userDrawn="1"/>
        </p:nvGrpSpPr>
        <p:grpSpPr>
          <a:xfrm>
            <a:off x="6065613" y="0"/>
            <a:ext cx="6105150" cy="6858000"/>
            <a:chOff x="6065613" y="0"/>
            <a:chExt cx="6105150" cy="6858000"/>
          </a:xfrm>
        </p:grpSpPr>
        <p:grpSp>
          <p:nvGrpSpPr>
            <p:cNvPr id="28" name="Groupe 27">
              <a:extLst>
                <a:ext uri="{FF2B5EF4-FFF2-40B4-BE49-F238E27FC236}">
                  <a16:creationId xmlns:a16="http://schemas.microsoft.com/office/drawing/2014/main" id="{16455918-7D05-764B-B7E5-451F5F609DB1}"/>
                </a:ext>
              </a:extLst>
            </p:cNvPr>
            <p:cNvGrpSpPr/>
            <p:nvPr userDrawn="1"/>
          </p:nvGrpSpPr>
          <p:grpSpPr>
            <a:xfrm>
              <a:off x="6065613" y="0"/>
              <a:ext cx="6105150" cy="6858000"/>
              <a:chOff x="6048375" y="-42164"/>
              <a:chExt cx="6105150" cy="6858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D99BBC8C-94B0-0A4B-A44E-0FC55E4E2080}"/>
                  </a:ext>
                </a:extLst>
              </p:cNvPr>
              <p:cNvSpPr/>
              <p:nvPr userDrawn="1"/>
            </p:nvSpPr>
            <p:spPr>
              <a:xfrm>
                <a:off x="6048375" y="-42164"/>
                <a:ext cx="3024000" cy="1752164"/>
              </a:xfrm>
              <a:prstGeom prst="rect">
                <a:avLst/>
              </a:prstGeom>
              <a:solidFill>
                <a:schemeClr val="tx2"/>
              </a:solidFill>
              <a:ln w="762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30DBA97-D8B0-7741-B85E-0D1407A5BDD8}"/>
                  </a:ext>
                </a:extLst>
              </p:cNvPr>
              <p:cNvSpPr/>
              <p:nvPr userDrawn="1"/>
            </p:nvSpPr>
            <p:spPr>
              <a:xfrm>
                <a:off x="9126090" y="1706978"/>
                <a:ext cx="3024000" cy="1710000"/>
              </a:xfrm>
              <a:prstGeom prst="rect">
                <a:avLst/>
              </a:prstGeom>
              <a:solidFill>
                <a:schemeClr val="tx2"/>
              </a:solidFill>
              <a:ln w="762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8AE390C-4150-B440-84AF-4E8614A95C07}"/>
                  </a:ext>
                </a:extLst>
              </p:cNvPr>
              <p:cNvSpPr/>
              <p:nvPr userDrawn="1"/>
            </p:nvSpPr>
            <p:spPr>
              <a:xfrm>
                <a:off x="6054277" y="3338673"/>
                <a:ext cx="3024000" cy="1710000"/>
              </a:xfrm>
              <a:prstGeom prst="rect">
                <a:avLst/>
              </a:prstGeom>
              <a:solidFill>
                <a:schemeClr val="tx2"/>
              </a:solidFill>
              <a:ln w="762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EC0E860-41DC-4940-994F-FD9148012209}"/>
                  </a:ext>
                </a:extLst>
              </p:cNvPr>
              <p:cNvSpPr/>
              <p:nvPr userDrawn="1"/>
            </p:nvSpPr>
            <p:spPr>
              <a:xfrm>
                <a:off x="9129525" y="5105836"/>
                <a:ext cx="3024000" cy="1710000"/>
              </a:xfrm>
              <a:prstGeom prst="rect">
                <a:avLst/>
              </a:prstGeom>
              <a:solidFill>
                <a:schemeClr val="tx2"/>
              </a:solidFill>
              <a:ln w="762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7D9C87DC-F449-574E-842F-2B2335B7C66F}"/>
                </a:ext>
              </a:extLst>
            </p:cNvPr>
            <p:cNvSpPr txBox="1"/>
            <p:nvPr userDrawn="1"/>
          </p:nvSpPr>
          <p:spPr>
            <a:xfrm>
              <a:off x="6437376" y="5413315"/>
              <a:ext cx="2314575" cy="1120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dirty="0"/>
            </a:p>
          </p:txBody>
        </p:sp>
      </p:grpSp>
      <p:sp>
        <p:nvSpPr>
          <p:cNvPr id="49" name="Espace réservé du texte 48">
            <a:extLst>
              <a:ext uri="{FF2B5EF4-FFF2-40B4-BE49-F238E27FC236}">
                <a16:creationId xmlns:a16="http://schemas.microsoft.com/office/drawing/2014/main" id="{04619499-F254-A545-856C-A59A2EA0C6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65613" y="1749143"/>
            <a:ext cx="3024000" cy="1631694"/>
          </a:xfrm>
          <a:solidFill>
            <a:schemeClr val="accent4"/>
          </a:solidFill>
          <a:ln w="76200">
            <a:solidFill>
              <a:schemeClr val="tx2"/>
            </a:solidFill>
          </a:ln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55" name="Espace réservé du contenu 54">
            <a:extLst>
              <a:ext uri="{FF2B5EF4-FFF2-40B4-BE49-F238E27FC236}">
                <a16:creationId xmlns:a16="http://schemas.microsoft.com/office/drawing/2014/main" id="{B7A378F7-52C1-8F47-B086-E4ADFCD2310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57188" y="2149475"/>
            <a:ext cx="5386387" cy="43846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56" name="Titre 1">
            <a:extLst>
              <a:ext uri="{FF2B5EF4-FFF2-40B4-BE49-F238E27FC236}">
                <a16:creationId xmlns:a16="http://schemas.microsoft.com/office/drawing/2014/main" id="{82E5815C-C60A-8A47-AE79-D23532AEF1E8}"/>
              </a:ext>
            </a:extLst>
          </p:cNvPr>
          <p:cNvSpPr txBox="1">
            <a:spLocks/>
          </p:cNvSpPr>
          <p:nvPr userDrawn="1"/>
        </p:nvSpPr>
        <p:spPr>
          <a:xfrm>
            <a:off x="839788" y="457200"/>
            <a:ext cx="3932237" cy="1143000"/>
          </a:xfrm>
          <a:prstGeom prst="rect">
            <a:avLst/>
          </a:prstGeom>
          <a:solidFill>
            <a:schemeClr val="tx2"/>
          </a:solidFill>
          <a:ln>
            <a:solidFill>
              <a:schemeClr val="tx1">
                <a:lumMod val="25000"/>
              </a:schemeClr>
            </a:solidFill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tx1">
                    <a:lumMod val="25000"/>
                  </a:schemeClr>
                </a:solidFill>
              </a:rPr>
              <a:t>Modifiez le style du titre</a:t>
            </a:r>
          </a:p>
        </p:txBody>
      </p:sp>
      <p:sp>
        <p:nvSpPr>
          <p:cNvPr id="29" name="Espace réservé du texte 48">
            <a:extLst>
              <a:ext uri="{FF2B5EF4-FFF2-40B4-BE49-F238E27FC236}">
                <a16:creationId xmlns:a16="http://schemas.microsoft.com/office/drawing/2014/main" id="{7C6FE780-05C1-D741-89B2-647B5DEB720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24284" y="0"/>
            <a:ext cx="3067716" cy="1749142"/>
          </a:xfrm>
          <a:solidFill>
            <a:schemeClr val="accent4"/>
          </a:solidFill>
          <a:ln w="76200">
            <a:solidFill>
              <a:schemeClr val="tx2"/>
            </a:solidFill>
          </a:ln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0" name="Espace réservé du texte 48">
            <a:extLst>
              <a:ext uri="{FF2B5EF4-FFF2-40B4-BE49-F238E27FC236}">
                <a16:creationId xmlns:a16="http://schemas.microsoft.com/office/drawing/2014/main" id="{C0A18956-62E2-8F44-BB9B-C426195E95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67999" y="3424768"/>
            <a:ext cx="3024001" cy="1723231"/>
          </a:xfrm>
          <a:solidFill>
            <a:schemeClr val="accent4"/>
          </a:solidFill>
          <a:ln w="76200">
            <a:solidFill>
              <a:schemeClr val="tx2"/>
            </a:solidFill>
          </a:ln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31" name="Espace réservé du texte 48">
            <a:extLst>
              <a:ext uri="{FF2B5EF4-FFF2-40B4-BE49-F238E27FC236}">
                <a16:creationId xmlns:a16="http://schemas.microsoft.com/office/drawing/2014/main" id="{6A441644-C8F9-894C-8F5C-7E4B9CED3FD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65613" y="5147998"/>
            <a:ext cx="3024000" cy="1710001"/>
          </a:xfrm>
          <a:solidFill>
            <a:schemeClr val="accent4"/>
          </a:solidFill>
          <a:ln w="76200">
            <a:solidFill>
              <a:schemeClr val="tx2"/>
            </a:solidFill>
          </a:ln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34554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73A47F6E-B893-DD4D-AD5A-2F4C8DF0EB1F}"/>
              </a:ext>
            </a:extLst>
          </p:cNvPr>
          <p:cNvCxnSpPr/>
          <p:nvPr userDrawn="1"/>
        </p:nvCxnSpPr>
        <p:spPr>
          <a:xfrm>
            <a:off x="4020208" y="2554014"/>
            <a:ext cx="0" cy="2837793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DC8F0EEA-88B9-F94B-8EA2-EC6651C257DE}"/>
              </a:ext>
            </a:extLst>
          </p:cNvPr>
          <p:cNvCxnSpPr/>
          <p:nvPr userDrawn="1"/>
        </p:nvCxnSpPr>
        <p:spPr>
          <a:xfrm>
            <a:off x="8003628" y="2554014"/>
            <a:ext cx="0" cy="2837793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9F508849-5B12-DE41-B0BD-AB7664CBDF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5573" y="2554288"/>
            <a:ext cx="3625850" cy="283686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3" name="Espace réservé du texte 11">
            <a:extLst>
              <a:ext uri="{FF2B5EF4-FFF2-40B4-BE49-F238E27FC236}">
                <a16:creationId xmlns:a16="http://schemas.microsoft.com/office/drawing/2014/main" id="{A476E4F6-AE6F-F04C-AB4A-7952808F655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98993" y="2554288"/>
            <a:ext cx="3625850" cy="283686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4" name="Espace réservé du texte 11">
            <a:extLst>
              <a:ext uri="{FF2B5EF4-FFF2-40B4-BE49-F238E27FC236}">
                <a16:creationId xmlns:a16="http://schemas.microsoft.com/office/drawing/2014/main" id="{B72AE9A1-593B-E745-BA6C-9BC95BA75F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182412" y="2554288"/>
            <a:ext cx="3625850" cy="283686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13DB934-9C41-AF44-9773-FAE9C1E74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8845" y="595906"/>
            <a:ext cx="7729728" cy="1188720"/>
          </a:xfrm>
          <a:solidFill>
            <a:schemeClr val="tx2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3227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D90C6C-52F4-6040-924D-297D91300A6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EFC9AB17-8BA7-0646-A830-DC3ACC8A0D52}"/>
              </a:ext>
            </a:extLst>
          </p:cNvPr>
          <p:cNvGrpSpPr/>
          <p:nvPr userDrawn="1"/>
        </p:nvGrpSpPr>
        <p:grpSpPr>
          <a:xfrm>
            <a:off x="4168548" y="4791300"/>
            <a:ext cx="3854903" cy="1800000"/>
            <a:chOff x="3535621" y="5058000"/>
            <a:chExt cx="3854903" cy="1800000"/>
          </a:xfrm>
        </p:grpSpPr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6F3B6E90-63C7-5A43-AD78-8A07DA9709D5}"/>
                </a:ext>
              </a:extLst>
            </p:cNvPr>
            <p:cNvGrpSpPr/>
            <p:nvPr userDrawn="1"/>
          </p:nvGrpSpPr>
          <p:grpSpPr>
            <a:xfrm>
              <a:off x="3535621" y="5769696"/>
              <a:ext cx="1512000" cy="1088304"/>
              <a:chOff x="3579503" y="5769696"/>
              <a:chExt cx="1512000" cy="1088304"/>
            </a:xfrm>
          </p:grpSpPr>
          <p:sp>
            <p:nvSpPr>
              <p:cNvPr id="8" name="Cube 7">
                <a:extLst>
                  <a:ext uri="{FF2B5EF4-FFF2-40B4-BE49-F238E27FC236}">
                    <a16:creationId xmlns:a16="http://schemas.microsoft.com/office/drawing/2014/main" id="{84CFE536-3765-754A-8A8C-8E5F3C87038B}"/>
                  </a:ext>
                </a:extLst>
              </p:cNvPr>
              <p:cNvSpPr/>
              <p:nvPr userDrawn="1"/>
            </p:nvSpPr>
            <p:spPr>
              <a:xfrm>
                <a:off x="3579503" y="5769696"/>
                <a:ext cx="1512000" cy="1088304"/>
              </a:xfrm>
              <a:prstGeom prst="cub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Étoile à 16 branches 10">
                <a:extLst>
                  <a:ext uri="{FF2B5EF4-FFF2-40B4-BE49-F238E27FC236}">
                    <a16:creationId xmlns:a16="http://schemas.microsoft.com/office/drawing/2014/main" id="{B5F2604D-9143-C343-A275-3C0AADA75C56}"/>
                  </a:ext>
                </a:extLst>
              </p:cNvPr>
              <p:cNvSpPr/>
              <p:nvPr userDrawn="1"/>
            </p:nvSpPr>
            <p:spPr>
              <a:xfrm>
                <a:off x="3902038" y="6162157"/>
                <a:ext cx="513534" cy="534077"/>
              </a:xfrm>
              <a:prstGeom prst="star16">
                <a:avLst/>
              </a:prstGeom>
              <a:solidFill>
                <a:schemeClr val="accent3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100"/>
              </a:p>
            </p:txBody>
          </p:sp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440C768A-7FC7-9845-9FF2-B39445F8961D}"/>
                  </a:ext>
                </a:extLst>
              </p:cNvPr>
              <p:cNvSpPr txBox="1"/>
              <p:nvPr userDrawn="1"/>
            </p:nvSpPr>
            <p:spPr>
              <a:xfrm>
                <a:off x="3915226" y="6124304"/>
                <a:ext cx="51697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3200" b="1" dirty="0">
                    <a:solidFill>
                      <a:schemeClr val="tx2"/>
                    </a:solidFill>
                    <a:latin typeface="Arial Rounded MT Bold" panose="020F0704030504030204" pitchFamily="34" charset="77"/>
                  </a:rPr>
                  <a:t>2</a:t>
                </a:r>
                <a:endParaRPr lang="fr-FR" sz="800" b="1" dirty="0">
                  <a:solidFill>
                    <a:schemeClr val="tx2"/>
                  </a:solidFill>
                  <a:latin typeface="Arial Rounded MT Bold" panose="020F0704030504030204" pitchFamily="34" charset="77"/>
                </a:endParaRPr>
              </a:p>
            </p:txBody>
          </p:sp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AFFBCEA0-384F-9D4E-975B-97CE403DFADC}"/>
                </a:ext>
              </a:extLst>
            </p:cNvPr>
            <p:cNvGrpSpPr/>
            <p:nvPr userDrawn="1"/>
          </p:nvGrpSpPr>
          <p:grpSpPr>
            <a:xfrm>
              <a:off x="4764047" y="5058000"/>
              <a:ext cx="1512000" cy="1800000"/>
              <a:chOff x="4764047" y="5058000"/>
              <a:chExt cx="1512000" cy="1800000"/>
            </a:xfrm>
          </p:grpSpPr>
          <p:sp>
            <p:nvSpPr>
              <p:cNvPr id="7" name="Cube 6">
                <a:extLst>
                  <a:ext uri="{FF2B5EF4-FFF2-40B4-BE49-F238E27FC236}">
                    <a16:creationId xmlns:a16="http://schemas.microsoft.com/office/drawing/2014/main" id="{A6339956-62A3-D647-BFF2-3FBF8926082A}"/>
                  </a:ext>
                </a:extLst>
              </p:cNvPr>
              <p:cNvSpPr/>
              <p:nvPr userDrawn="1"/>
            </p:nvSpPr>
            <p:spPr>
              <a:xfrm>
                <a:off x="4764047" y="5058000"/>
                <a:ext cx="1512000" cy="1800000"/>
              </a:xfrm>
              <a:prstGeom prst="cub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" name="Étoile à 16 branches 5">
                <a:extLst>
                  <a:ext uri="{FF2B5EF4-FFF2-40B4-BE49-F238E27FC236}">
                    <a16:creationId xmlns:a16="http://schemas.microsoft.com/office/drawing/2014/main" id="{028D011F-300A-3247-855F-5002071DCB42}"/>
                  </a:ext>
                </a:extLst>
              </p:cNvPr>
              <p:cNvSpPr/>
              <p:nvPr userDrawn="1"/>
            </p:nvSpPr>
            <p:spPr>
              <a:xfrm>
                <a:off x="4947464" y="5666519"/>
                <a:ext cx="778601" cy="762677"/>
              </a:xfrm>
              <a:prstGeom prst="star16">
                <a:avLst/>
              </a:prstGeom>
              <a:solidFill>
                <a:schemeClr val="accent3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100"/>
              </a:p>
            </p:txBody>
          </p:sp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3FD291DC-F26B-B944-99C6-18DDA6BD57E1}"/>
                  </a:ext>
                </a:extLst>
              </p:cNvPr>
              <p:cNvSpPr txBox="1"/>
              <p:nvPr userDrawn="1"/>
            </p:nvSpPr>
            <p:spPr>
              <a:xfrm>
                <a:off x="4961725" y="5642649"/>
                <a:ext cx="75008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4800" b="1" dirty="0">
                    <a:solidFill>
                      <a:schemeClr val="tx2"/>
                    </a:solidFill>
                    <a:latin typeface="Arial Rounded MT Bold" panose="020F0704030504030204" pitchFamily="34" charset="77"/>
                  </a:rPr>
                  <a:t>1</a:t>
                </a:r>
                <a:endParaRPr lang="fr-FR" sz="1100" b="1" dirty="0">
                  <a:solidFill>
                    <a:schemeClr val="tx2"/>
                  </a:solidFill>
                  <a:latin typeface="Arial Rounded MT Bold" panose="020F0704030504030204" pitchFamily="34" charset="77"/>
                </a:endParaRPr>
              </a:p>
            </p:txBody>
          </p:sp>
        </p:grpSp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6A3202CD-292D-ED4B-A0E5-411526055D71}"/>
                </a:ext>
              </a:extLst>
            </p:cNvPr>
            <p:cNvGrpSpPr/>
            <p:nvPr userDrawn="1"/>
          </p:nvGrpSpPr>
          <p:grpSpPr>
            <a:xfrm>
              <a:off x="5878524" y="6098904"/>
              <a:ext cx="1512000" cy="759096"/>
              <a:chOff x="5878524" y="6098904"/>
              <a:chExt cx="1512000" cy="759096"/>
            </a:xfrm>
          </p:grpSpPr>
          <p:sp>
            <p:nvSpPr>
              <p:cNvPr id="9" name="Cube 8">
                <a:extLst>
                  <a:ext uri="{FF2B5EF4-FFF2-40B4-BE49-F238E27FC236}">
                    <a16:creationId xmlns:a16="http://schemas.microsoft.com/office/drawing/2014/main" id="{37DEC2C1-B53E-BC4D-9D35-174AAE916352}"/>
                  </a:ext>
                </a:extLst>
              </p:cNvPr>
              <p:cNvSpPr/>
              <p:nvPr userDrawn="1"/>
            </p:nvSpPr>
            <p:spPr>
              <a:xfrm>
                <a:off x="5878524" y="6098904"/>
                <a:ext cx="1512000" cy="759096"/>
              </a:xfrm>
              <a:prstGeom prst="cub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4" name="Étoile à 16 branches 13">
                <a:extLst>
                  <a:ext uri="{FF2B5EF4-FFF2-40B4-BE49-F238E27FC236}">
                    <a16:creationId xmlns:a16="http://schemas.microsoft.com/office/drawing/2014/main" id="{A0672D42-07C4-B346-A6F1-E8B9D4DBC6FF}"/>
                  </a:ext>
                </a:extLst>
              </p:cNvPr>
              <p:cNvSpPr/>
              <p:nvPr userDrawn="1"/>
            </p:nvSpPr>
            <p:spPr>
              <a:xfrm>
                <a:off x="6328658" y="6386369"/>
                <a:ext cx="397523" cy="373090"/>
              </a:xfrm>
              <a:prstGeom prst="star16">
                <a:avLst/>
              </a:prstGeom>
              <a:solidFill>
                <a:schemeClr val="accent3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sz="1100"/>
              </a:p>
            </p:txBody>
          </p:sp>
        </p:grp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DD8F97B2-FBCB-DB40-A0AB-2F791A48DDA2}"/>
                </a:ext>
              </a:extLst>
            </p:cNvPr>
            <p:cNvSpPr txBox="1"/>
            <p:nvPr userDrawn="1"/>
          </p:nvSpPr>
          <p:spPr>
            <a:xfrm>
              <a:off x="6359069" y="6350217"/>
              <a:ext cx="3839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400" b="1" dirty="0">
                  <a:solidFill>
                    <a:schemeClr val="tx2"/>
                  </a:solidFill>
                  <a:latin typeface="Arial Rounded MT Bold" panose="020F0704030504030204" pitchFamily="34" charset="77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13142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position personnalisé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iangle 4">
            <a:extLst>
              <a:ext uri="{FF2B5EF4-FFF2-40B4-BE49-F238E27FC236}">
                <a16:creationId xmlns:a16="http://schemas.microsoft.com/office/drawing/2014/main" id="{34CABB39-361A-E54F-9770-64103F105CEC}"/>
              </a:ext>
            </a:extLst>
          </p:cNvPr>
          <p:cNvSpPr/>
          <p:nvPr userDrawn="1"/>
        </p:nvSpPr>
        <p:spPr>
          <a:xfrm>
            <a:off x="8272107" y="1890709"/>
            <a:ext cx="2578100" cy="2552700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8306ED33-8A13-4145-95DA-23DA46E139A7}"/>
              </a:ext>
            </a:extLst>
          </p:cNvPr>
          <p:cNvSpPr>
            <a:spLocks noChangeAspect="1"/>
          </p:cNvSpPr>
          <p:nvPr userDrawn="1"/>
        </p:nvSpPr>
        <p:spPr>
          <a:xfrm rot="19225871" flipH="1">
            <a:off x="6185699" y="1775437"/>
            <a:ext cx="3467100" cy="2877245"/>
          </a:xfrm>
          <a:prstGeom prst="triangle">
            <a:avLst/>
          </a:prstGeom>
          <a:noFill/>
          <a:ln w="76200" cmpd="dbl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A36CAC3-623C-6045-AA8B-C3922021385F}"/>
              </a:ext>
            </a:extLst>
          </p:cNvPr>
          <p:cNvSpPr txBox="1">
            <a:spLocks/>
          </p:cNvSpPr>
          <p:nvPr userDrawn="1"/>
        </p:nvSpPr>
        <p:spPr bwMode="black">
          <a:xfrm>
            <a:off x="958428" y="1000804"/>
            <a:ext cx="4311554" cy="1188720"/>
          </a:xfrm>
          <a:prstGeom prst="rect">
            <a:avLst/>
          </a:prstGeom>
          <a:solidFill>
            <a:schemeClr val="bg2"/>
          </a:solidFill>
          <a:ln w="31750" cap="sq">
            <a:solidFill>
              <a:schemeClr val="tx1">
                <a:lumMod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3CA25ED-CA50-C34B-8DBC-16C8A14F7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8428" y="3053867"/>
            <a:ext cx="4311554" cy="3101983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470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71FCDF-19D7-0E41-87EC-5524ACF29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Losange 2">
            <a:extLst>
              <a:ext uri="{FF2B5EF4-FFF2-40B4-BE49-F238E27FC236}">
                <a16:creationId xmlns:a16="http://schemas.microsoft.com/office/drawing/2014/main" id="{BD12C1EF-CAAD-E847-8A96-10E7A6D5BD7F}"/>
              </a:ext>
            </a:extLst>
          </p:cNvPr>
          <p:cNvSpPr>
            <a:spLocks noChangeAspect="1"/>
          </p:cNvSpPr>
          <p:nvPr userDrawn="1"/>
        </p:nvSpPr>
        <p:spPr>
          <a:xfrm>
            <a:off x="7968343" y="2382496"/>
            <a:ext cx="2088000" cy="2088000"/>
          </a:xfrm>
          <a:prstGeom prst="diamond">
            <a:avLst/>
          </a:prstGeom>
          <a:noFill/>
          <a:ln w="57150" cmpd="tri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Losange 3">
            <a:extLst>
              <a:ext uri="{FF2B5EF4-FFF2-40B4-BE49-F238E27FC236}">
                <a16:creationId xmlns:a16="http://schemas.microsoft.com/office/drawing/2014/main" id="{A2268B79-7425-234E-9E57-C59115E1CD4B}"/>
              </a:ext>
            </a:extLst>
          </p:cNvPr>
          <p:cNvSpPr>
            <a:spLocks noChangeAspect="1"/>
          </p:cNvSpPr>
          <p:nvPr userDrawn="1"/>
        </p:nvSpPr>
        <p:spPr>
          <a:xfrm>
            <a:off x="6765472" y="3591741"/>
            <a:ext cx="2088000" cy="2088000"/>
          </a:xfrm>
          <a:prstGeom prst="diamond">
            <a:avLst/>
          </a:prstGeom>
          <a:noFill/>
          <a:ln w="57150" cmpd="tri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Losange 4">
            <a:extLst>
              <a:ext uri="{FF2B5EF4-FFF2-40B4-BE49-F238E27FC236}">
                <a16:creationId xmlns:a16="http://schemas.microsoft.com/office/drawing/2014/main" id="{0D8D9764-857E-004F-ABB2-A82B945B7E0A}"/>
              </a:ext>
            </a:extLst>
          </p:cNvPr>
          <p:cNvSpPr>
            <a:spLocks noChangeAspect="1"/>
          </p:cNvSpPr>
          <p:nvPr userDrawn="1"/>
        </p:nvSpPr>
        <p:spPr>
          <a:xfrm>
            <a:off x="9171214" y="3591741"/>
            <a:ext cx="2088000" cy="2088000"/>
          </a:xfrm>
          <a:prstGeom prst="diamond">
            <a:avLst/>
          </a:prstGeom>
          <a:noFill/>
          <a:ln w="57150" cmpd="tri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Losange 5">
            <a:extLst>
              <a:ext uri="{FF2B5EF4-FFF2-40B4-BE49-F238E27FC236}">
                <a16:creationId xmlns:a16="http://schemas.microsoft.com/office/drawing/2014/main" id="{9B031990-881B-724D-AEE1-9102CD013F59}"/>
              </a:ext>
            </a:extLst>
          </p:cNvPr>
          <p:cNvSpPr>
            <a:spLocks noChangeAspect="1"/>
          </p:cNvSpPr>
          <p:nvPr userDrawn="1"/>
        </p:nvSpPr>
        <p:spPr>
          <a:xfrm>
            <a:off x="8364343" y="4784657"/>
            <a:ext cx="1296000" cy="129600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Losange 6">
            <a:extLst>
              <a:ext uri="{FF2B5EF4-FFF2-40B4-BE49-F238E27FC236}">
                <a16:creationId xmlns:a16="http://schemas.microsoft.com/office/drawing/2014/main" id="{74F133D3-DB63-DD4B-9192-C62BBAFB6F5D}"/>
              </a:ext>
            </a:extLst>
          </p:cNvPr>
          <p:cNvSpPr>
            <a:spLocks noChangeAspect="1"/>
          </p:cNvSpPr>
          <p:nvPr userDrawn="1"/>
        </p:nvSpPr>
        <p:spPr>
          <a:xfrm>
            <a:off x="630043" y="4985902"/>
            <a:ext cx="756000" cy="75600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Losange 7">
            <a:extLst>
              <a:ext uri="{FF2B5EF4-FFF2-40B4-BE49-F238E27FC236}">
                <a16:creationId xmlns:a16="http://schemas.microsoft.com/office/drawing/2014/main" id="{530E0E78-12CB-8142-B599-16718AFEFF4C}"/>
              </a:ext>
            </a:extLst>
          </p:cNvPr>
          <p:cNvSpPr>
            <a:spLocks noChangeAspect="1"/>
          </p:cNvSpPr>
          <p:nvPr userDrawn="1"/>
        </p:nvSpPr>
        <p:spPr>
          <a:xfrm>
            <a:off x="1589436" y="4028657"/>
            <a:ext cx="756000" cy="75600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Losange 8">
            <a:extLst>
              <a:ext uri="{FF2B5EF4-FFF2-40B4-BE49-F238E27FC236}">
                <a16:creationId xmlns:a16="http://schemas.microsoft.com/office/drawing/2014/main" id="{8E56969F-A2EE-FD43-AE21-3A347C9C6B03}"/>
              </a:ext>
            </a:extLst>
          </p:cNvPr>
          <p:cNvSpPr>
            <a:spLocks noChangeAspect="1"/>
          </p:cNvSpPr>
          <p:nvPr userDrawn="1"/>
        </p:nvSpPr>
        <p:spPr>
          <a:xfrm>
            <a:off x="2578586" y="3076407"/>
            <a:ext cx="756000" cy="75600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6424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3128" y="950535"/>
            <a:ext cx="4311554" cy="1188720"/>
          </a:xfrm>
          <a:solidFill>
            <a:schemeClr val="tx2"/>
          </a:solidFill>
          <a:ln>
            <a:solidFill>
              <a:schemeClr val="tx1">
                <a:lumMod val="25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3128" y="2617148"/>
            <a:ext cx="4311554" cy="310198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4A15A82-DB68-7E45-B902-50F5F7BE4C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90329" y="1274131"/>
            <a:ext cx="25781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150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Larme 9">
            <a:extLst>
              <a:ext uri="{FF2B5EF4-FFF2-40B4-BE49-F238E27FC236}">
                <a16:creationId xmlns:a16="http://schemas.microsoft.com/office/drawing/2014/main" id="{9B1EFE50-F86B-C048-8DFD-DB0E0B031E8B}"/>
              </a:ext>
            </a:extLst>
          </p:cNvPr>
          <p:cNvSpPr/>
          <p:nvPr userDrawn="1"/>
        </p:nvSpPr>
        <p:spPr>
          <a:xfrm rot="7930229">
            <a:off x="5308916" y="1556628"/>
            <a:ext cx="1429407" cy="1439918"/>
          </a:xfrm>
          <a:prstGeom prst="teardrop">
            <a:avLst/>
          </a:prstGeom>
          <a:solidFill>
            <a:srgbClr val="E68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E68437"/>
              </a:solidFill>
            </a:endParaRPr>
          </a:p>
        </p:txBody>
      </p:sp>
      <p:sp>
        <p:nvSpPr>
          <p:cNvPr id="11" name="Larme 10">
            <a:extLst>
              <a:ext uri="{FF2B5EF4-FFF2-40B4-BE49-F238E27FC236}">
                <a16:creationId xmlns:a16="http://schemas.microsoft.com/office/drawing/2014/main" id="{45A3DC55-28CE-D64E-8A36-4247EA1EB53C}"/>
              </a:ext>
            </a:extLst>
          </p:cNvPr>
          <p:cNvSpPr/>
          <p:nvPr userDrawn="1"/>
        </p:nvSpPr>
        <p:spPr>
          <a:xfrm rot="11726479">
            <a:off x="6754571" y="2246821"/>
            <a:ext cx="1429407" cy="1439918"/>
          </a:xfrm>
          <a:prstGeom prst="teardrop">
            <a:avLst/>
          </a:prstGeom>
          <a:solidFill>
            <a:srgbClr val="3C50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Larme 11">
            <a:extLst>
              <a:ext uri="{FF2B5EF4-FFF2-40B4-BE49-F238E27FC236}">
                <a16:creationId xmlns:a16="http://schemas.microsoft.com/office/drawing/2014/main" id="{79D91B4E-794B-0748-9F57-6A7F7BAE34BC}"/>
              </a:ext>
            </a:extLst>
          </p:cNvPr>
          <p:cNvSpPr/>
          <p:nvPr userDrawn="1"/>
        </p:nvSpPr>
        <p:spPr>
          <a:xfrm rot="18810342">
            <a:off x="5491367" y="4648508"/>
            <a:ext cx="1429407" cy="1439918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Larme 12">
            <a:extLst>
              <a:ext uri="{FF2B5EF4-FFF2-40B4-BE49-F238E27FC236}">
                <a16:creationId xmlns:a16="http://schemas.microsoft.com/office/drawing/2014/main" id="{12BD5060-56FA-054B-ABC9-6F237D8D4884}"/>
              </a:ext>
            </a:extLst>
          </p:cNvPr>
          <p:cNvSpPr/>
          <p:nvPr userDrawn="1"/>
        </p:nvSpPr>
        <p:spPr>
          <a:xfrm rot="15459119">
            <a:off x="6922067" y="3859929"/>
            <a:ext cx="1429407" cy="1439918"/>
          </a:xfrm>
          <a:prstGeom prst="teardrop">
            <a:avLst/>
          </a:prstGeom>
          <a:solidFill>
            <a:srgbClr val="6BB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Larme 13">
            <a:extLst>
              <a:ext uri="{FF2B5EF4-FFF2-40B4-BE49-F238E27FC236}">
                <a16:creationId xmlns:a16="http://schemas.microsoft.com/office/drawing/2014/main" id="{894B466A-126C-E94B-AED7-C6E8CF78053F}"/>
              </a:ext>
            </a:extLst>
          </p:cNvPr>
          <p:cNvSpPr/>
          <p:nvPr userDrawn="1"/>
        </p:nvSpPr>
        <p:spPr>
          <a:xfrm>
            <a:off x="4001721" y="4043716"/>
            <a:ext cx="1429407" cy="1439918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Larme 14">
            <a:extLst>
              <a:ext uri="{FF2B5EF4-FFF2-40B4-BE49-F238E27FC236}">
                <a16:creationId xmlns:a16="http://schemas.microsoft.com/office/drawing/2014/main" id="{93F65ED6-1273-544D-96CC-1C2BD7A13D17}"/>
              </a:ext>
            </a:extLst>
          </p:cNvPr>
          <p:cNvSpPr/>
          <p:nvPr userDrawn="1"/>
        </p:nvSpPr>
        <p:spPr>
          <a:xfrm rot="4355335">
            <a:off x="3883496" y="2365942"/>
            <a:ext cx="1429407" cy="1439918"/>
          </a:xfrm>
          <a:prstGeom prst="teardrop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2F3AC91-6103-934B-B19C-CE11BC89E6ED}"/>
              </a:ext>
            </a:extLst>
          </p:cNvPr>
          <p:cNvSpPr txBox="1"/>
          <p:nvPr userDrawn="1"/>
        </p:nvSpPr>
        <p:spPr>
          <a:xfrm>
            <a:off x="5772588" y="1861088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bg2"/>
                </a:solidFill>
              </a:rPr>
              <a:t>P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4C57D057-AD1E-1E42-86FC-B160E4149EDF}"/>
              </a:ext>
            </a:extLst>
          </p:cNvPr>
          <p:cNvSpPr txBox="1"/>
          <p:nvPr userDrawn="1"/>
        </p:nvSpPr>
        <p:spPr>
          <a:xfrm>
            <a:off x="7226259" y="2551280"/>
            <a:ext cx="5148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F4DFD10F-4CAE-4C47-86AE-2ABE4300BB3B}"/>
              </a:ext>
            </a:extLst>
          </p:cNvPr>
          <p:cNvSpPr txBox="1"/>
          <p:nvPr userDrawn="1"/>
        </p:nvSpPr>
        <p:spPr>
          <a:xfrm>
            <a:off x="4473409" y="4316047"/>
            <a:ext cx="5148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bg2"/>
                </a:solidFill>
              </a:rPr>
              <a:t>E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D69A0FE5-931A-3947-AD65-366DFC8E61D8}"/>
              </a:ext>
            </a:extLst>
          </p:cNvPr>
          <p:cNvSpPr txBox="1"/>
          <p:nvPr userDrawn="1"/>
        </p:nvSpPr>
        <p:spPr>
          <a:xfrm>
            <a:off x="7427826" y="4164389"/>
            <a:ext cx="4908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bg2"/>
                </a:solidFill>
              </a:rPr>
              <a:t>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BD4274E-96E4-2F4D-882A-22F7024C9405}"/>
              </a:ext>
            </a:extLst>
          </p:cNvPr>
          <p:cNvSpPr txBox="1"/>
          <p:nvPr userDrawn="1"/>
        </p:nvSpPr>
        <p:spPr>
          <a:xfrm>
            <a:off x="5966023" y="4952968"/>
            <a:ext cx="4475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bg2"/>
                </a:solidFill>
              </a:rPr>
              <a:t>T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7ECE3482-E343-3240-AB40-4F3EF78F2F7C}"/>
              </a:ext>
            </a:extLst>
          </p:cNvPr>
          <p:cNvSpPr txBox="1"/>
          <p:nvPr userDrawn="1"/>
        </p:nvSpPr>
        <p:spPr>
          <a:xfrm>
            <a:off x="4370637" y="2655319"/>
            <a:ext cx="4683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dirty="0">
                <a:solidFill>
                  <a:schemeClr val="bg2"/>
                </a:solidFill>
              </a:rPr>
              <a:t>L</a:t>
            </a:r>
          </a:p>
        </p:txBody>
      </p:sp>
      <p:sp>
        <p:nvSpPr>
          <p:cNvPr id="4" name="Rectangle à coins arrondis 3">
            <a:extLst>
              <a:ext uri="{FF2B5EF4-FFF2-40B4-BE49-F238E27FC236}">
                <a16:creationId xmlns:a16="http://schemas.microsoft.com/office/drawing/2014/main" id="{78504B4A-B3C9-AD40-81B9-69B45C50F3E5}"/>
              </a:ext>
            </a:extLst>
          </p:cNvPr>
          <p:cNvSpPr/>
          <p:nvPr userDrawn="1"/>
        </p:nvSpPr>
        <p:spPr>
          <a:xfrm>
            <a:off x="378372" y="709448"/>
            <a:ext cx="2916621" cy="1373070"/>
          </a:xfrm>
          <a:prstGeom prst="roundRect">
            <a:avLst/>
          </a:prstGeom>
          <a:noFill/>
          <a:ln>
            <a:solidFill>
              <a:srgbClr val="E684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à coins arrondis 27">
            <a:extLst>
              <a:ext uri="{FF2B5EF4-FFF2-40B4-BE49-F238E27FC236}">
                <a16:creationId xmlns:a16="http://schemas.microsoft.com/office/drawing/2014/main" id="{E0C757FC-D36A-A849-A9A6-1860558FE054}"/>
              </a:ext>
            </a:extLst>
          </p:cNvPr>
          <p:cNvSpPr/>
          <p:nvPr userDrawn="1"/>
        </p:nvSpPr>
        <p:spPr>
          <a:xfrm>
            <a:off x="378372" y="2658985"/>
            <a:ext cx="2916621" cy="1373070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à coins arrondis 28">
            <a:extLst>
              <a:ext uri="{FF2B5EF4-FFF2-40B4-BE49-F238E27FC236}">
                <a16:creationId xmlns:a16="http://schemas.microsoft.com/office/drawing/2014/main" id="{E7443556-4F73-1A44-899B-1CF5D7FE2993}"/>
              </a:ext>
            </a:extLst>
          </p:cNvPr>
          <p:cNvSpPr/>
          <p:nvPr userDrawn="1"/>
        </p:nvSpPr>
        <p:spPr>
          <a:xfrm>
            <a:off x="8752246" y="706755"/>
            <a:ext cx="2916621" cy="1373070"/>
          </a:xfrm>
          <a:prstGeom prst="roundRect">
            <a:avLst/>
          </a:prstGeom>
          <a:noFill/>
          <a:ln>
            <a:solidFill>
              <a:srgbClr val="3C50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à coins arrondis 29">
            <a:extLst>
              <a:ext uri="{FF2B5EF4-FFF2-40B4-BE49-F238E27FC236}">
                <a16:creationId xmlns:a16="http://schemas.microsoft.com/office/drawing/2014/main" id="{6CFA6611-8A97-9D43-BCE6-910C76AF1F77}"/>
              </a:ext>
            </a:extLst>
          </p:cNvPr>
          <p:cNvSpPr/>
          <p:nvPr userDrawn="1"/>
        </p:nvSpPr>
        <p:spPr>
          <a:xfrm>
            <a:off x="378371" y="4603883"/>
            <a:ext cx="2916621" cy="137307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à coins arrondis 30">
            <a:extLst>
              <a:ext uri="{FF2B5EF4-FFF2-40B4-BE49-F238E27FC236}">
                <a16:creationId xmlns:a16="http://schemas.microsoft.com/office/drawing/2014/main" id="{5E35F66C-D26F-AA4F-8EAD-185DC8AE8966}"/>
              </a:ext>
            </a:extLst>
          </p:cNvPr>
          <p:cNvSpPr/>
          <p:nvPr userDrawn="1"/>
        </p:nvSpPr>
        <p:spPr>
          <a:xfrm>
            <a:off x="8752246" y="2655319"/>
            <a:ext cx="2916621" cy="1373070"/>
          </a:xfrm>
          <a:prstGeom prst="roundRect">
            <a:avLst/>
          </a:prstGeom>
          <a:noFill/>
          <a:ln>
            <a:solidFill>
              <a:srgbClr val="6BB4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à coins arrondis 31">
            <a:extLst>
              <a:ext uri="{FF2B5EF4-FFF2-40B4-BE49-F238E27FC236}">
                <a16:creationId xmlns:a16="http://schemas.microsoft.com/office/drawing/2014/main" id="{755334F9-5AA7-6B45-8D25-C34F61260711}"/>
              </a:ext>
            </a:extLst>
          </p:cNvPr>
          <p:cNvSpPr/>
          <p:nvPr userDrawn="1"/>
        </p:nvSpPr>
        <p:spPr>
          <a:xfrm>
            <a:off x="8752246" y="4603883"/>
            <a:ext cx="2916621" cy="137307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B2548A8-8FDA-574F-8802-6B55C4D4FF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8950" y="706438"/>
            <a:ext cx="2706688" cy="1373187"/>
          </a:xfrm>
        </p:spPr>
        <p:txBody>
          <a:bodyPr/>
          <a:lstStyle>
            <a:lvl1pPr>
              <a:defRPr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33" name="Espace réservé du texte 5">
            <a:extLst>
              <a:ext uri="{FF2B5EF4-FFF2-40B4-BE49-F238E27FC236}">
                <a16:creationId xmlns:a16="http://schemas.microsoft.com/office/drawing/2014/main" id="{44C7E975-5A3B-5A4F-8410-B94BFF57C9A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5786" y="2692085"/>
            <a:ext cx="2706688" cy="1373187"/>
          </a:xfrm>
        </p:spPr>
        <p:txBody>
          <a:bodyPr/>
          <a:lstStyle>
            <a:lvl1pPr>
              <a:defRPr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34" name="Espace réservé du texte 5">
            <a:extLst>
              <a:ext uri="{FF2B5EF4-FFF2-40B4-BE49-F238E27FC236}">
                <a16:creationId xmlns:a16="http://schemas.microsoft.com/office/drawing/2014/main" id="{E67FD018-E49C-FD41-8AB5-D25573C023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7790" y="4637100"/>
            <a:ext cx="2706688" cy="1373187"/>
          </a:xfrm>
        </p:spPr>
        <p:txBody>
          <a:bodyPr/>
          <a:lstStyle>
            <a:lvl1pPr>
              <a:defRPr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35" name="Espace réservé du texte 5">
            <a:extLst>
              <a:ext uri="{FF2B5EF4-FFF2-40B4-BE49-F238E27FC236}">
                <a16:creationId xmlns:a16="http://schemas.microsoft.com/office/drawing/2014/main" id="{BD4299C3-70AA-054E-B176-B7EEF81E0A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1601" y="708797"/>
            <a:ext cx="2706688" cy="1373187"/>
          </a:xfrm>
        </p:spPr>
        <p:txBody>
          <a:bodyPr/>
          <a:lstStyle>
            <a:lvl1pPr>
              <a:defRPr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36" name="Espace réservé du texte 5">
            <a:extLst>
              <a:ext uri="{FF2B5EF4-FFF2-40B4-BE49-F238E27FC236}">
                <a16:creationId xmlns:a16="http://schemas.microsoft.com/office/drawing/2014/main" id="{EB6AC1B2-7E67-FB41-AB4E-7D4DA20501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59960" y="2684673"/>
            <a:ext cx="2706688" cy="1373187"/>
          </a:xfrm>
        </p:spPr>
        <p:txBody>
          <a:bodyPr/>
          <a:lstStyle>
            <a:lvl1pPr>
              <a:defRPr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37" name="Espace réservé du texte 5">
            <a:extLst>
              <a:ext uri="{FF2B5EF4-FFF2-40B4-BE49-F238E27FC236}">
                <a16:creationId xmlns:a16="http://schemas.microsoft.com/office/drawing/2014/main" id="{35DED85C-2467-644F-9456-C337407F125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855198" y="4637100"/>
            <a:ext cx="2706688" cy="1373187"/>
          </a:xfrm>
        </p:spPr>
        <p:txBody>
          <a:bodyPr/>
          <a:lstStyle>
            <a:lvl1pPr>
              <a:defRPr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321060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845" y="595906"/>
            <a:ext cx="7729728" cy="1188720"/>
          </a:xfrm>
          <a:solidFill>
            <a:schemeClr val="bg2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F03E970D-C553-0540-8499-C6C12CEBC2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5254" y="3521190"/>
            <a:ext cx="1936750" cy="519113"/>
          </a:xfrm>
        </p:spPr>
        <p:txBody>
          <a:bodyPr/>
          <a:lstStyle>
            <a:lvl1pPr>
              <a:defRPr>
                <a:solidFill>
                  <a:srgbClr val="E68437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6" name="Espace réservé du texte 14">
            <a:extLst>
              <a:ext uri="{FF2B5EF4-FFF2-40B4-BE49-F238E27FC236}">
                <a16:creationId xmlns:a16="http://schemas.microsoft.com/office/drawing/2014/main" id="{E51E026B-DDA6-504B-9329-35C3168044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15054" y="4755630"/>
            <a:ext cx="1936750" cy="519113"/>
          </a:xfrm>
        </p:spPr>
        <p:txBody>
          <a:bodyPr/>
          <a:lstStyle>
            <a:lvl1pPr>
              <a:defRPr>
                <a:solidFill>
                  <a:srgbClr val="6BB42E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7" name="Espace réservé du texte 14">
            <a:extLst>
              <a:ext uri="{FF2B5EF4-FFF2-40B4-BE49-F238E27FC236}">
                <a16:creationId xmlns:a16="http://schemas.microsoft.com/office/drawing/2014/main" id="{9063C31F-21D9-CC45-A50D-1C0981466D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5334" y="3521190"/>
            <a:ext cx="1936750" cy="519113"/>
          </a:xfrm>
        </p:spPr>
        <p:txBody>
          <a:bodyPr/>
          <a:lstStyle>
            <a:lvl1pPr>
              <a:defRPr>
                <a:solidFill>
                  <a:srgbClr val="3C509E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8" name="Espace réservé du texte 14">
            <a:extLst>
              <a:ext uri="{FF2B5EF4-FFF2-40B4-BE49-F238E27FC236}">
                <a16:creationId xmlns:a16="http://schemas.microsoft.com/office/drawing/2014/main" id="{BC43418A-72A4-6341-BC10-36E84D8112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34654" y="4755630"/>
            <a:ext cx="1936750" cy="51911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sp>
        <p:nvSpPr>
          <p:cNvPr id="19" name="Espace réservé du texte 14">
            <a:extLst>
              <a:ext uri="{FF2B5EF4-FFF2-40B4-BE49-F238E27FC236}">
                <a16:creationId xmlns:a16="http://schemas.microsoft.com/office/drawing/2014/main" id="{C3538B50-6BC3-804B-8E97-82CB831B4E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4454" y="3521190"/>
            <a:ext cx="1936750" cy="51911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FR" dirty="0"/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E2184283-8F71-AC40-A034-B4133F7D621E}"/>
              </a:ext>
            </a:extLst>
          </p:cNvPr>
          <p:cNvGrpSpPr/>
          <p:nvPr userDrawn="1"/>
        </p:nvGrpSpPr>
        <p:grpSpPr>
          <a:xfrm>
            <a:off x="622069" y="4222865"/>
            <a:ext cx="2103120" cy="1249680"/>
            <a:chOff x="594360" y="3931920"/>
            <a:chExt cx="2103120" cy="1249680"/>
          </a:xfrm>
        </p:grpSpPr>
        <p:sp>
          <p:nvSpPr>
            <p:cNvPr id="6" name="Signalisation droite 5">
              <a:extLst>
                <a:ext uri="{FF2B5EF4-FFF2-40B4-BE49-F238E27FC236}">
                  <a16:creationId xmlns:a16="http://schemas.microsoft.com/office/drawing/2014/main" id="{E4CE32DD-6FD9-FE42-AC7B-BC3DD8683CAD}"/>
                </a:ext>
              </a:extLst>
            </p:cNvPr>
            <p:cNvSpPr/>
            <p:nvPr userDrawn="1"/>
          </p:nvSpPr>
          <p:spPr>
            <a:xfrm>
              <a:off x="594360" y="3931920"/>
              <a:ext cx="2103120" cy="304800"/>
            </a:xfrm>
            <a:prstGeom prst="homePlate">
              <a:avLst/>
            </a:prstGeom>
            <a:solidFill>
              <a:srgbClr val="E68437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A8D29004-A8FC-D04B-B27D-14A08F2303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01920" y="4012320"/>
              <a:ext cx="144000" cy="1440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6208946C-9A24-8643-9685-611931F5BA7C}"/>
                </a:ext>
              </a:extLst>
            </p:cNvPr>
            <p:cNvCxnSpPr>
              <a:stCxn id="20" idx="4"/>
            </p:cNvCxnSpPr>
            <p:nvPr userDrawn="1"/>
          </p:nvCxnSpPr>
          <p:spPr>
            <a:xfrm>
              <a:off x="1573920" y="4156320"/>
              <a:ext cx="0" cy="1025280"/>
            </a:xfrm>
            <a:prstGeom prst="line">
              <a:avLst/>
            </a:prstGeom>
            <a:ln w="19050">
              <a:solidFill>
                <a:srgbClr val="E6843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1AD7E652-8017-5346-8ABC-CA064136C7D5}"/>
              </a:ext>
            </a:extLst>
          </p:cNvPr>
          <p:cNvGrpSpPr/>
          <p:nvPr userDrawn="1"/>
        </p:nvGrpSpPr>
        <p:grpSpPr>
          <a:xfrm>
            <a:off x="2831869" y="3277985"/>
            <a:ext cx="2103120" cy="1249680"/>
            <a:chOff x="2804160" y="2987040"/>
            <a:chExt cx="2103120" cy="1249680"/>
          </a:xfrm>
        </p:grpSpPr>
        <p:sp>
          <p:nvSpPr>
            <p:cNvPr id="11" name="Signalisation droite 10">
              <a:extLst>
                <a:ext uri="{FF2B5EF4-FFF2-40B4-BE49-F238E27FC236}">
                  <a16:creationId xmlns:a16="http://schemas.microsoft.com/office/drawing/2014/main" id="{E74AF750-A1D9-784D-BCF7-97851CA8DE89}"/>
                </a:ext>
              </a:extLst>
            </p:cNvPr>
            <p:cNvSpPr/>
            <p:nvPr userDrawn="1"/>
          </p:nvSpPr>
          <p:spPr>
            <a:xfrm>
              <a:off x="2804160" y="3931920"/>
              <a:ext cx="2103120" cy="304800"/>
            </a:xfrm>
            <a:prstGeom prst="homePlate">
              <a:avLst/>
            </a:prstGeom>
            <a:solidFill>
              <a:srgbClr val="6BB42E"/>
            </a:solidFill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13FF6718-48E3-7046-BF36-52D7C2EA7EA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783720" y="4012320"/>
              <a:ext cx="144000" cy="1440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B69B6A56-92C0-5D49-92AE-A54003CD5A24}"/>
                </a:ext>
              </a:extLst>
            </p:cNvPr>
            <p:cNvCxnSpPr/>
            <p:nvPr userDrawn="1"/>
          </p:nvCxnSpPr>
          <p:spPr>
            <a:xfrm>
              <a:off x="3855720" y="2987040"/>
              <a:ext cx="0" cy="1025280"/>
            </a:xfrm>
            <a:prstGeom prst="line">
              <a:avLst/>
            </a:prstGeom>
            <a:ln w="19050">
              <a:solidFill>
                <a:srgbClr val="6BB4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361BC559-20B0-FB45-A28C-1C5B9A778BAB}"/>
              </a:ext>
            </a:extLst>
          </p:cNvPr>
          <p:cNvGrpSpPr/>
          <p:nvPr userDrawn="1"/>
        </p:nvGrpSpPr>
        <p:grpSpPr>
          <a:xfrm>
            <a:off x="5041669" y="4222865"/>
            <a:ext cx="2103120" cy="1249680"/>
            <a:chOff x="5013960" y="3931920"/>
            <a:chExt cx="2103120" cy="1249680"/>
          </a:xfrm>
        </p:grpSpPr>
        <p:sp>
          <p:nvSpPr>
            <p:cNvPr id="12" name="Signalisation droite 11">
              <a:extLst>
                <a:ext uri="{FF2B5EF4-FFF2-40B4-BE49-F238E27FC236}">
                  <a16:creationId xmlns:a16="http://schemas.microsoft.com/office/drawing/2014/main" id="{FCAA7A76-CC67-2B4C-8E6B-18717B0E2D3E}"/>
                </a:ext>
              </a:extLst>
            </p:cNvPr>
            <p:cNvSpPr/>
            <p:nvPr userDrawn="1"/>
          </p:nvSpPr>
          <p:spPr>
            <a:xfrm>
              <a:off x="5013960" y="3931920"/>
              <a:ext cx="2103120" cy="304800"/>
            </a:xfrm>
            <a:prstGeom prst="homePlate">
              <a:avLst/>
            </a:prstGeom>
            <a:solidFill>
              <a:srgbClr val="3C509E"/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C1877BC0-8C78-B34F-843D-FAE3980D13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993520" y="4012320"/>
              <a:ext cx="144000" cy="1440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B647B5E7-A8D9-A841-9E9A-82A0186EBFE0}"/>
                </a:ext>
              </a:extLst>
            </p:cNvPr>
            <p:cNvCxnSpPr/>
            <p:nvPr userDrawn="1"/>
          </p:nvCxnSpPr>
          <p:spPr>
            <a:xfrm>
              <a:off x="6065520" y="4156320"/>
              <a:ext cx="0" cy="1025280"/>
            </a:xfrm>
            <a:prstGeom prst="line">
              <a:avLst/>
            </a:prstGeom>
            <a:ln w="19050">
              <a:solidFill>
                <a:srgbClr val="3C509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91A53D7B-9246-EB46-A0E8-3490EA589D1E}"/>
              </a:ext>
            </a:extLst>
          </p:cNvPr>
          <p:cNvGrpSpPr/>
          <p:nvPr userDrawn="1"/>
        </p:nvGrpSpPr>
        <p:grpSpPr>
          <a:xfrm>
            <a:off x="7251469" y="3257962"/>
            <a:ext cx="2103120" cy="1269703"/>
            <a:chOff x="7223760" y="2967017"/>
            <a:chExt cx="2103120" cy="1269703"/>
          </a:xfrm>
        </p:grpSpPr>
        <p:sp>
          <p:nvSpPr>
            <p:cNvPr id="13" name="Signalisation droite 12">
              <a:extLst>
                <a:ext uri="{FF2B5EF4-FFF2-40B4-BE49-F238E27FC236}">
                  <a16:creationId xmlns:a16="http://schemas.microsoft.com/office/drawing/2014/main" id="{B698EEDD-B298-9943-9D35-BD6DFE220B27}"/>
                </a:ext>
              </a:extLst>
            </p:cNvPr>
            <p:cNvSpPr/>
            <p:nvPr userDrawn="1"/>
          </p:nvSpPr>
          <p:spPr>
            <a:xfrm>
              <a:off x="7223760" y="3931920"/>
              <a:ext cx="2103120" cy="304800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A621066B-8492-6B41-B443-79498469C00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203320" y="3997080"/>
              <a:ext cx="144000" cy="1440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9" name="Connecteur droit 28">
              <a:extLst>
                <a:ext uri="{FF2B5EF4-FFF2-40B4-BE49-F238E27FC236}">
                  <a16:creationId xmlns:a16="http://schemas.microsoft.com/office/drawing/2014/main" id="{D47FF350-6E01-FD49-A6F0-0A7F97F3E64B}"/>
                </a:ext>
              </a:extLst>
            </p:cNvPr>
            <p:cNvCxnSpPr/>
            <p:nvPr userDrawn="1"/>
          </p:nvCxnSpPr>
          <p:spPr>
            <a:xfrm>
              <a:off x="8275320" y="2967017"/>
              <a:ext cx="0" cy="102528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623F1B22-B8C5-004A-B12B-C5C0E368E4C1}"/>
              </a:ext>
            </a:extLst>
          </p:cNvPr>
          <p:cNvGrpSpPr/>
          <p:nvPr userDrawn="1"/>
        </p:nvGrpSpPr>
        <p:grpSpPr>
          <a:xfrm>
            <a:off x="9461269" y="4222865"/>
            <a:ext cx="2103120" cy="1249680"/>
            <a:chOff x="9433560" y="3931920"/>
            <a:chExt cx="2103120" cy="1249680"/>
          </a:xfrm>
        </p:grpSpPr>
        <p:sp>
          <p:nvSpPr>
            <p:cNvPr id="14" name="Signalisation droite 13">
              <a:extLst>
                <a:ext uri="{FF2B5EF4-FFF2-40B4-BE49-F238E27FC236}">
                  <a16:creationId xmlns:a16="http://schemas.microsoft.com/office/drawing/2014/main" id="{8DA31F6D-FA0E-E544-A35C-65B29D399E95}"/>
                </a:ext>
              </a:extLst>
            </p:cNvPr>
            <p:cNvSpPr/>
            <p:nvPr userDrawn="1"/>
          </p:nvSpPr>
          <p:spPr>
            <a:xfrm>
              <a:off x="9433560" y="3931920"/>
              <a:ext cx="2103120" cy="304800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416DF8BD-A74D-B248-B07E-1D63D1CBF2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413120" y="4012320"/>
              <a:ext cx="144000" cy="1440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0A74F463-ADD9-204E-9E3C-F83880A45644}"/>
                </a:ext>
              </a:extLst>
            </p:cNvPr>
            <p:cNvCxnSpPr/>
            <p:nvPr userDrawn="1"/>
          </p:nvCxnSpPr>
          <p:spPr>
            <a:xfrm>
              <a:off x="10486812" y="4156320"/>
              <a:ext cx="0" cy="102528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Ellipse 35">
            <a:extLst>
              <a:ext uri="{FF2B5EF4-FFF2-40B4-BE49-F238E27FC236}">
                <a16:creationId xmlns:a16="http://schemas.microsoft.com/office/drawing/2014/main" id="{C1A3AF32-80C6-B047-ABD1-4F6A615F822E}"/>
              </a:ext>
            </a:extLst>
          </p:cNvPr>
          <p:cNvSpPr>
            <a:spLocks noChangeAspect="1"/>
          </p:cNvSpPr>
          <p:nvPr userDrawn="1"/>
        </p:nvSpPr>
        <p:spPr>
          <a:xfrm>
            <a:off x="7817029" y="2381377"/>
            <a:ext cx="972000" cy="9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259FFDBF-164C-044A-AF78-BEEE1E8486EA}"/>
              </a:ext>
            </a:extLst>
          </p:cNvPr>
          <p:cNvSpPr>
            <a:spLocks noChangeAspect="1"/>
          </p:cNvSpPr>
          <p:nvPr userDrawn="1"/>
        </p:nvSpPr>
        <p:spPr>
          <a:xfrm>
            <a:off x="10026829" y="5363148"/>
            <a:ext cx="972000" cy="972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D9B94550-0F3E-C34D-A2B7-12D0DD4E4FC0}"/>
              </a:ext>
            </a:extLst>
          </p:cNvPr>
          <p:cNvSpPr>
            <a:spLocks noChangeAspect="1"/>
          </p:cNvSpPr>
          <p:nvPr userDrawn="1"/>
        </p:nvSpPr>
        <p:spPr>
          <a:xfrm>
            <a:off x="5607229" y="5363148"/>
            <a:ext cx="972000" cy="972000"/>
          </a:xfrm>
          <a:prstGeom prst="ellipse">
            <a:avLst/>
          </a:prstGeom>
          <a:solidFill>
            <a:srgbClr val="3C50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2BA04EBD-9A44-E242-B00F-7CF6488FAFEA}"/>
              </a:ext>
            </a:extLst>
          </p:cNvPr>
          <p:cNvSpPr>
            <a:spLocks noChangeAspect="1"/>
          </p:cNvSpPr>
          <p:nvPr userDrawn="1"/>
        </p:nvSpPr>
        <p:spPr>
          <a:xfrm>
            <a:off x="3397429" y="2381377"/>
            <a:ext cx="972000" cy="972000"/>
          </a:xfrm>
          <a:prstGeom prst="ellipse">
            <a:avLst/>
          </a:prstGeom>
          <a:solidFill>
            <a:srgbClr val="6BB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Ellipse 40">
            <a:extLst>
              <a:ext uri="{FF2B5EF4-FFF2-40B4-BE49-F238E27FC236}">
                <a16:creationId xmlns:a16="http://schemas.microsoft.com/office/drawing/2014/main" id="{9E88A90E-E8DF-9E4E-8EEB-845B7B314575}"/>
              </a:ext>
            </a:extLst>
          </p:cNvPr>
          <p:cNvSpPr>
            <a:spLocks noChangeAspect="1"/>
          </p:cNvSpPr>
          <p:nvPr userDrawn="1"/>
        </p:nvSpPr>
        <p:spPr>
          <a:xfrm>
            <a:off x="1115629" y="5363148"/>
            <a:ext cx="972000" cy="972000"/>
          </a:xfrm>
          <a:prstGeom prst="ellipse">
            <a:avLst/>
          </a:prstGeom>
          <a:solidFill>
            <a:srgbClr val="E68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0320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231136" y="361626"/>
            <a:ext cx="7729728" cy="1188720"/>
          </a:xfrm>
          <a:solidFill>
            <a:schemeClr val="bg2"/>
          </a:solidFill>
          <a:ln>
            <a:solidFill>
              <a:schemeClr val="tx1">
                <a:lumMod val="25000"/>
              </a:schemeClr>
            </a:solidFill>
          </a:ln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B646012E-DAD1-6442-8E29-D37B38837330}"/>
              </a:ext>
            </a:extLst>
          </p:cNvPr>
          <p:cNvSpPr/>
          <p:nvPr userDrawn="1"/>
        </p:nvSpPr>
        <p:spPr>
          <a:xfrm>
            <a:off x="929640" y="2468880"/>
            <a:ext cx="1800000" cy="1800000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E06C933C-5063-134C-8F2E-902D7E207D20}"/>
              </a:ext>
            </a:extLst>
          </p:cNvPr>
          <p:cNvSpPr>
            <a:spLocks noChangeAspect="1"/>
          </p:cNvSpPr>
          <p:nvPr userDrawn="1"/>
        </p:nvSpPr>
        <p:spPr>
          <a:xfrm>
            <a:off x="4616880" y="4436955"/>
            <a:ext cx="2160000" cy="2160000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7F503D1-B47D-604D-AA66-4371BB0F9E45}"/>
              </a:ext>
            </a:extLst>
          </p:cNvPr>
          <p:cNvSpPr>
            <a:spLocks noChangeAspect="1"/>
          </p:cNvSpPr>
          <p:nvPr userDrawn="1"/>
        </p:nvSpPr>
        <p:spPr>
          <a:xfrm>
            <a:off x="8988684" y="1926000"/>
            <a:ext cx="2520000" cy="2520000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7B1E5D4F-9894-AC4E-9E15-7C2464DC99F5}"/>
              </a:ext>
            </a:extLst>
          </p:cNvPr>
          <p:cNvCxnSpPr>
            <a:stCxn id="2" idx="5"/>
            <a:endCxn id="12" idx="2"/>
          </p:cNvCxnSpPr>
          <p:nvPr userDrawn="1"/>
        </p:nvCxnSpPr>
        <p:spPr>
          <a:xfrm>
            <a:off x="2466036" y="4005276"/>
            <a:ext cx="2150844" cy="151167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3D17A1A-185C-D54C-AB7D-F19D5E0652FD}"/>
              </a:ext>
            </a:extLst>
          </p:cNvPr>
          <p:cNvCxnSpPr>
            <a:stCxn id="12" idx="6"/>
            <a:endCxn id="13" idx="3"/>
          </p:cNvCxnSpPr>
          <p:nvPr userDrawn="1"/>
        </p:nvCxnSpPr>
        <p:spPr>
          <a:xfrm flipV="1">
            <a:off x="6776880" y="4076955"/>
            <a:ext cx="2580849" cy="1440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space réservé pour une image  23">
            <a:extLst>
              <a:ext uri="{FF2B5EF4-FFF2-40B4-BE49-F238E27FC236}">
                <a16:creationId xmlns:a16="http://schemas.microsoft.com/office/drawing/2014/main" id="{1D1CCB3B-323E-1947-87DD-D3C87829A30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200" y="2727325"/>
            <a:ext cx="1246188" cy="12779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5" name="Espace réservé pour une image  23">
            <a:extLst>
              <a:ext uri="{FF2B5EF4-FFF2-40B4-BE49-F238E27FC236}">
                <a16:creationId xmlns:a16="http://schemas.microsoft.com/office/drawing/2014/main" id="{96B41B6D-CCE9-AE46-9BC5-C29EAD097F1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69263" y="4817049"/>
            <a:ext cx="1246188" cy="12779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6" name="Espace réservé pour une image  23">
            <a:extLst>
              <a:ext uri="{FF2B5EF4-FFF2-40B4-BE49-F238E27FC236}">
                <a16:creationId xmlns:a16="http://schemas.microsoft.com/office/drawing/2014/main" id="{2EE27E4C-26F1-7B48-828D-268336BC2EE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625590" y="2547031"/>
            <a:ext cx="1246188" cy="12779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6BA916F6-BD46-504D-8BBF-E0ACF7573F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655" y="2546237"/>
            <a:ext cx="1887537" cy="639763"/>
          </a:xfrm>
        </p:spPr>
        <p:txBody>
          <a:bodyPr/>
          <a:lstStyle>
            <a:lvl1pPr>
              <a:defRPr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29" name="Espace réservé du texte 27">
            <a:extLst>
              <a:ext uri="{FF2B5EF4-FFF2-40B4-BE49-F238E27FC236}">
                <a16:creationId xmlns:a16="http://schemas.microsoft.com/office/drawing/2014/main" id="{C4AAE196-CDBE-8942-8F9F-CA5AA3FD36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40187" y="5516955"/>
            <a:ext cx="1887537" cy="639763"/>
          </a:xfrm>
        </p:spPr>
        <p:txBody>
          <a:bodyPr/>
          <a:lstStyle>
            <a:lvl1pPr>
              <a:defRPr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30" name="Espace réservé du texte 27">
            <a:extLst>
              <a:ext uri="{FF2B5EF4-FFF2-40B4-BE49-F238E27FC236}">
                <a16:creationId xmlns:a16="http://schemas.microsoft.com/office/drawing/2014/main" id="{BB912FFE-668D-254D-A7DA-4C2710E681D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39014" y="2085816"/>
            <a:ext cx="1887537" cy="639763"/>
          </a:xfrm>
        </p:spPr>
        <p:txBody>
          <a:bodyPr/>
          <a:lstStyle>
            <a:lvl1pPr>
              <a:defRPr>
                <a:solidFill>
                  <a:schemeClr val="tx2">
                    <a:lumMod val="25000"/>
                  </a:schemeClr>
                </a:solidFill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801486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vertical et tex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</p:spPr>
        <p:txBody>
          <a:bodyPr/>
          <a:lstStyle/>
          <a:p>
            <a:fld id="{8A7A6979-0714-4377-B894-6BE4C2D6E202}" type="slidenum">
              <a:rPr lang="en-US" dirty="0"/>
              <a:t>‹N°›</a:t>
            </a:fld>
            <a:endParaRPr lang="en-US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1469A96-00AA-5D46-9479-FFAD08D7A4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8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33680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86A75C31-1F02-DD4B-8227-AFD9F142C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3452A5A-0495-3748-A937-BBC78D84D36B}"/>
              </a:ext>
            </a:extLst>
          </p:cNvPr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022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9244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80" r:id="rId2"/>
    <p:sldLayoutId id="2147483685" r:id="rId3"/>
    <p:sldLayoutId id="2147483664" r:id="rId4"/>
    <p:sldLayoutId id="2147483681" r:id="rId5"/>
    <p:sldLayoutId id="2147483665" r:id="rId6"/>
    <p:sldLayoutId id="2147483666" r:id="rId7"/>
    <p:sldLayoutId id="2147483667" r:id="rId8"/>
    <p:sldLayoutId id="2147483673" r:id="rId9"/>
    <p:sldLayoutId id="2147483668" r:id="rId10"/>
    <p:sldLayoutId id="2147483669" r:id="rId11"/>
    <p:sldLayoutId id="2147483670" r:id="rId12"/>
    <p:sldLayoutId id="2147483671" r:id="rId13"/>
    <p:sldLayoutId id="2147483674" r:id="rId14"/>
    <p:sldLayoutId id="2147483672" r:id="rId15"/>
    <p:sldLayoutId id="2147483677" r:id="rId16"/>
    <p:sldLayoutId id="2147483678" r:id="rId17"/>
    <p:sldLayoutId id="2147483679" r:id="rId18"/>
    <p:sldLayoutId id="2147483650" r:id="rId19"/>
    <p:sldLayoutId id="2147483653" r:id="rId20"/>
    <p:sldLayoutId id="2147483675" r:id="rId21"/>
    <p:sldLayoutId id="2147483676" r:id="rId22"/>
    <p:sldLayoutId id="2147483654" r:id="rId23"/>
    <p:sldLayoutId id="2147483655" r:id="rId24"/>
    <p:sldLayoutId id="2147483656" r:id="rId25"/>
    <p:sldLayoutId id="2147483658" r:id="rId26"/>
    <p:sldLayoutId id="2147483659" r:id="rId27"/>
    <p:sldLayoutId id="2147483661" r:id="rId28"/>
    <p:sldLayoutId id="2147483660" r:id="rId29"/>
    <p:sldLayoutId id="2147483695" r:id="rId30"/>
    <p:sldLayoutId id="2147483687" r:id="rId31"/>
    <p:sldLayoutId id="2147483688" r:id="rId32"/>
    <p:sldLayoutId id="2147483689" r:id="rId33"/>
    <p:sldLayoutId id="2147483691" r:id="rId34"/>
    <p:sldLayoutId id="2147483692" r:id="rId35"/>
    <p:sldLayoutId id="2147483693" r:id="rId36"/>
    <p:sldLayoutId id="2147483694" r:id="rId37"/>
    <p:sldLayoutId id="2147483690" r:id="rId38"/>
    <p:sldLayoutId id="2147483682" r:id="rId39"/>
    <p:sldLayoutId id="2147483683" r:id="rId40"/>
    <p:sldLayoutId id="2147483684" r:id="rId41"/>
    <p:sldLayoutId id="2147483686" r:id="rId4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30.svg"/><Relationship Id="rId7" Type="http://schemas.openxmlformats.org/officeDocument/2006/relationships/image" Target="../media/image22.em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23.emf"/><Relationship Id="rId5" Type="http://schemas.openxmlformats.org/officeDocument/2006/relationships/image" Target="../media/image25.png"/><Relationship Id="rId4" Type="http://schemas.openxmlformats.org/officeDocument/2006/relationships/image" Target="../media/image2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32.svg"/><Relationship Id="rId7" Type="http://schemas.openxmlformats.org/officeDocument/2006/relationships/image" Target="../media/image22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emf"/><Relationship Id="rId5" Type="http://schemas.openxmlformats.org/officeDocument/2006/relationships/image" Target="../media/image30.svg"/><Relationship Id="rId4" Type="http://schemas.openxmlformats.org/officeDocument/2006/relationships/image" Target="../media/image29.png"/><Relationship Id="rId9" Type="http://schemas.openxmlformats.org/officeDocument/2006/relationships/image" Target="../media/image3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0.svg"/><Relationship Id="rId7" Type="http://schemas.openxmlformats.org/officeDocument/2006/relationships/image" Target="../media/image23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5" Type="http://schemas.openxmlformats.org/officeDocument/2006/relationships/image" Target="../media/image24.emf"/><Relationship Id="rId4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28.svg"/><Relationship Id="rId7" Type="http://schemas.openxmlformats.org/officeDocument/2006/relationships/image" Target="../media/image25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emf"/><Relationship Id="rId5" Type="http://schemas.openxmlformats.org/officeDocument/2006/relationships/image" Target="../media/image30.svg"/><Relationship Id="rId10" Type="http://schemas.openxmlformats.org/officeDocument/2006/relationships/image" Target="../media/image23.emf"/><Relationship Id="rId4" Type="http://schemas.openxmlformats.org/officeDocument/2006/relationships/image" Target="../media/image29.png"/><Relationship Id="rId9" Type="http://schemas.openxmlformats.org/officeDocument/2006/relationships/image" Target="../media/image2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94F05B73-F39E-7943-80AB-962278916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Workshop 2019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9491E6B-D132-4A4A-8258-0C64C7353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266" y="329995"/>
            <a:ext cx="1714500" cy="17145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B0A04AF-88E8-904C-A64A-79FCB6E02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910" y="4805517"/>
            <a:ext cx="1660116" cy="166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513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1">
            <a:extLst>
              <a:ext uri="{FF2B5EF4-FFF2-40B4-BE49-F238E27FC236}">
                <a16:creationId xmlns:a16="http://schemas.microsoft.com/office/drawing/2014/main" id="{0FA5F80A-4AAA-0544-B938-D3A33D0FAC85}"/>
              </a:ext>
            </a:extLst>
          </p:cNvPr>
          <p:cNvSpPr txBox="1">
            <a:spLocks/>
          </p:cNvSpPr>
          <p:nvPr/>
        </p:nvSpPr>
        <p:spPr>
          <a:xfrm>
            <a:off x="389021" y="1521229"/>
            <a:ext cx="5670000" cy="47123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dirty="0">
                <a:solidFill>
                  <a:srgbClr val="008FA5"/>
                </a:solidFill>
              </a:rPr>
              <a:t>Décroché sur le mobile</a:t>
            </a:r>
            <a:endParaRPr lang="fr-FR" sz="2400" b="1" dirty="0"/>
          </a:p>
        </p:txBody>
      </p:sp>
      <p:sp>
        <p:nvSpPr>
          <p:cNvPr id="5" name="Espace réservé du texte 3">
            <a:extLst>
              <a:ext uri="{FF2B5EF4-FFF2-40B4-BE49-F238E27FC236}">
                <a16:creationId xmlns:a16="http://schemas.microsoft.com/office/drawing/2014/main" id="{2EC89B23-D6C8-2941-BB94-17FEF485B213}"/>
              </a:ext>
            </a:extLst>
          </p:cNvPr>
          <p:cNvSpPr txBox="1">
            <a:spLocks/>
          </p:cNvSpPr>
          <p:nvPr/>
        </p:nvSpPr>
        <p:spPr>
          <a:xfrm>
            <a:off x="6167500" y="1521228"/>
            <a:ext cx="5670000" cy="471233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dirty="0">
                <a:solidFill>
                  <a:srgbClr val="008FA5"/>
                </a:solidFill>
              </a:rPr>
              <a:t>Décroché sur le fixe</a:t>
            </a:r>
            <a:endParaRPr lang="fr-FR" sz="2400" b="1" dirty="0"/>
          </a:p>
        </p:txBody>
      </p:sp>
      <p:sp>
        <p:nvSpPr>
          <p:cNvPr id="7" name="Titre 5">
            <a:extLst>
              <a:ext uri="{FF2B5EF4-FFF2-40B4-BE49-F238E27FC236}">
                <a16:creationId xmlns:a16="http://schemas.microsoft.com/office/drawing/2014/main" id="{090B588B-A2A2-AA4D-AC8C-284811D9A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992" y="339636"/>
            <a:ext cx="10515600" cy="762920"/>
          </a:xfrm>
        </p:spPr>
        <p:txBody>
          <a:bodyPr>
            <a:normAutofit fontScale="90000"/>
          </a:bodyPr>
          <a:lstStyle/>
          <a:p>
            <a:r>
              <a:rPr lang="fr-FR" dirty="0"/>
              <a:t>Appel entrant depuis </a:t>
            </a:r>
            <a:r>
              <a:rPr lang="fr-FR" dirty="0" err="1"/>
              <a:t>offnet</a:t>
            </a:r>
            <a:r>
              <a:rPr lang="fr-FR" dirty="0"/>
              <a:t> vers le numéro fixe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8840E31D-1C14-FC40-BAA4-5BAFAF36EF9A}"/>
              </a:ext>
            </a:extLst>
          </p:cNvPr>
          <p:cNvGrpSpPr/>
          <p:nvPr/>
        </p:nvGrpSpPr>
        <p:grpSpPr>
          <a:xfrm>
            <a:off x="2612892" y="2109206"/>
            <a:ext cx="1222258" cy="1243997"/>
            <a:chOff x="7400358" y="1514961"/>
            <a:chExt cx="1390342" cy="1390342"/>
          </a:xfrm>
        </p:grpSpPr>
        <p:pic>
          <p:nvPicPr>
            <p:cNvPr id="12" name="Graphique 11" descr="ss">
              <a:extLst>
                <a:ext uri="{FF2B5EF4-FFF2-40B4-BE49-F238E27FC236}">
                  <a16:creationId xmlns:a16="http://schemas.microsoft.com/office/drawing/2014/main" id="{AA282698-33C3-2747-AEBD-E64BAFAA9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00358" y="1514961"/>
              <a:ext cx="1390342" cy="1390342"/>
            </a:xfrm>
            <a:prstGeom prst="rect">
              <a:avLst/>
            </a:prstGeom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001460DF-4A3D-1A45-AC05-F72E8BB8181F}"/>
                </a:ext>
              </a:extLst>
            </p:cNvPr>
            <p:cNvSpPr txBox="1"/>
            <p:nvPr/>
          </p:nvSpPr>
          <p:spPr>
            <a:xfrm>
              <a:off x="7519827" y="2155973"/>
              <a:ext cx="1132774" cy="309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bg1"/>
                  </a:solidFill>
                </a:rPr>
                <a:t>IT’TEK</a:t>
              </a:r>
            </a:p>
          </p:txBody>
        </p:sp>
      </p:grp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ED52E82E-1EAE-3245-95EF-614E2DF97900}"/>
              </a:ext>
            </a:extLst>
          </p:cNvPr>
          <p:cNvCxnSpPr>
            <a:cxnSpLocks/>
          </p:cNvCxnSpPr>
          <p:nvPr/>
        </p:nvCxnSpPr>
        <p:spPr>
          <a:xfrm flipH="1">
            <a:off x="3721211" y="3641182"/>
            <a:ext cx="1478942" cy="49896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C2F6F408-0627-2346-AE48-EF88AC635B2A}"/>
              </a:ext>
            </a:extLst>
          </p:cNvPr>
          <p:cNvSpPr txBox="1"/>
          <p:nvPr/>
        </p:nvSpPr>
        <p:spPr>
          <a:xfrm>
            <a:off x="4452897" y="3880078"/>
            <a:ext cx="17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CB335D19-7034-7243-8233-6B81F66227DB}"/>
              </a:ext>
            </a:extLst>
          </p:cNvPr>
          <p:cNvSpPr txBox="1"/>
          <p:nvPr/>
        </p:nvSpPr>
        <p:spPr>
          <a:xfrm>
            <a:off x="1779274" y="4126430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DD00917-2B66-1543-A949-F715B4C4C524}"/>
              </a:ext>
            </a:extLst>
          </p:cNvPr>
          <p:cNvSpPr txBox="1"/>
          <p:nvPr/>
        </p:nvSpPr>
        <p:spPr>
          <a:xfrm>
            <a:off x="389021" y="4880936"/>
            <a:ext cx="5670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1100" dirty="0">
                <a:solidFill>
                  <a:schemeClr val="tx2">
                    <a:lumMod val="25000"/>
                  </a:schemeClr>
                </a:solidFill>
              </a:rPr>
              <a:t>Appel reçu à destination du numéro fixe entrant sur le réseau du partenaire MVNO</a:t>
            </a:r>
            <a:endParaRPr lang="fr-FR" sz="1100" i="1" dirty="0">
              <a:solidFill>
                <a:schemeClr val="tx2">
                  <a:lumMod val="2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2">
                    <a:lumMod val="25000"/>
                  </a:schemeClr>
                </a:solidFill>
              </a:rPr>
              <a:t>Le serveur du MVNO fait par exemple sonner les différents téléphones du destinataire (fixe et mobile)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2">
                    <a:lumMod val="25000"/>
                  </a:schemeClr>
                </a:solidFill>
              </a:rPr>
              <a:t>L’appel est décroché sur le mobile, il est alors routé via Transatel vers le mobile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8A85FC4A-6DDD-6049-8242-49BF11416EF0}"/>
              </a:ext>
            </a:extLst>
          </p:cNvPr>
          <p:cNvSpPr txBox="1"/>
          <p:nvPr/>
        </p:nvSpPr>
        <p:spPr>
          <a:xfrm>
            <a:off x="6167500" y="4874726"/>
            <a:ext cx="567000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1100" dirty="0">
                <a:solidFill>
                  <a:schemeClr val="tx2">
                    <a:lumMod val="25000"/>
                  </a:schemeClr>
                </a:solidFill>
              </a:rPr>
              <a:t>Appel reçu à destination du numéro fixe entrant sur le réseau du partenaire MVNO</a:t>
            </a:r>
            <a:endParaRPr lang="fr-FR" sz="1100" i="1" dirty="0">
              <a:solidFill>
                <a:schemeClr val="tx2">
                  <a:lumMod val="2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2">
                    <a:lumMod val="25000"/>
                  </a:schemeClr>
                </a:solidFill>
              </a:rPr>
              <a:t>Transatel interroge le partenaire MVNO 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2">
                    <a:lumMod val="25000"/>
                  </a:schemeClr>
                </a:solidFill>
              </a:rPr>
              <a:t>Le serveur du MVNO fait par exemple sonner les différents téléphones du destinataire (fixe et mobile)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2">
                    <a:lumMod val="25000"/>
                  </a:schemeClr>
                </a:solidFill>
              </a:rPr>
              <a:t>L’appel est décroché sur le fixe, il est alors routé via le partenaire MVNO vers le fixe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E4C7928-17A1-434C-A6A6-A7BBCE414F7A}"/>
              </a:ext>
            </a:extLst>
          </p:cNvPr>
          <p:cNvSpPr txBox="1"/>
          <p:nvPr/>
        </p:nvSpPr>
        <p:spPr>
          <a:xfrm>
            <a:off x="5293826" y="3641182"/>
            <a:ext cx="630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 err="1">
                <a:solidFill>
                  <a:schemeClr val="tx1">
                    <a:lumMod val="50000"/>
                  </a:schemeClr>
                </a:solidFill>
              </a:rPr>
              <a:t>OLOs</a:t>
            </a:r>
            <a:r>
              <a:rPr lang="fr-FR" sz="800" dirty="0">
                <a:solidFill>
                  <a:schemeClr val="tx1">
                    <a:lumMod val="50000"/>
                  </a:schemeClr>
                </a:solidFill>
              </a:rPr>
              <a:t> &amp; PSTN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1643105-FAA0-ED45-856D-62FE13473B64}"/>
              </a:ext>
            </a:extLst>
          </p:cNvPr>
          <p:cNvSpPr txBox="1"/>
          <p:nvPr/>
        </p:nvSpPr>
        <p:spPr>
          <a:xfrm>
            <a:off x="1773055" y="2949941"/>
            <a:ext cx="317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937E40DC-7D5F-274F-B07E-71746AAE9FDC}"/>
              </a:ext>
            </a:extLst>
          </p:cNvPr>
          <p:cNvSpPr txBox="1"/>
          <p:nvPr/>
        </p:nvSpPr>
        <p:spPr>
          <a:xfrm>
            <a:off x="1824904" y="2390753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625F4027-F931-C449-8BE7-B86C268E8301}"/>
              </a:ext>
            </a:extLst>
          </p:cNvPr>
          <p:cNvCxnSpPr>
            <a:cxnSpLocks/>
          </p:cNvCxnSpPr>
          <p:nvPr/>
        </p:nvCxnSpPr>
        <p:spPr>
          <a:xfrm rot="10800000">
            <a:off x="3183620" y="2953400"/>
            <a:ext cx="0" cy="86400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95D6D647-58FB-0A45-8B08-657B68823E01}"/>
              </a:ext>
            </a:extLst>
          </p:cNvPr>
          <p:cNvGrpSpPr/>
          <p:nvPr/>
        </p:nvGrpSpPr>
        <p:grpSpPr>
          <a:xfrm>
            <a:off x="8385534" y="2109206"/>
            <a:ext cx="1222258" cy="1243997"/>
            <a:chOff x="7400358" y="1514961"/>
            <a:chExt cx="1390342" cy="1390342"/>
          </a:xfrm>
        </p:grpSpPr>
        <p:pic>
          <p:nvPicPr>
            <p:cNvPr id="27" name="Graphique 26" descr="ss">
              <a:extLst>
                <a:ext uri="{FF2B5EF4-FFF2-40B4-BE49-F238E27FC236}">
                  <a16:creationId xmlns:a16="http://schemas.microsoft.com/office/drawing/2014/main" id="{B4D55444-DC31-B640-A855-E7BC7BC63E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00358" y="1514961"/>
              <a:ext cx="1390342" cy="1390342"/>
            </a:xfrm>
            <a:prstGeom prst="rect">
              <a:avLst/>
            </a:prstGeom>
          </p:spPr>
        </p:pic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4E944A4E-7D26-6E49-A2E4-B0875F2EC77E}"/>
                </a:ext>
              </a:extLst>
            </p:cNvPr>
            <p:cNvSpPr txBox="1"/>
            <p:nvPr/>
          </p:nvSpPr>
          <p:spPr>
            <a:xfrm>
              <a:off x="7519827" y="2155973"/>
              <a:ext cx="1132774" cy="309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bg1"/>
                  </a:solidFill>
                </a:rPr>
                <a:t>IT’TEK</a:t>
              </a:r>
            </a:p>
          </p:txBody>
        </p:sp>
      </p:grp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3CC46249-79B4-3A4F-A838-9997E9264397}"/>
              </a:ext>
            </a:extLst>
          </p:cNvPr>
          <p:cNvCxnSpPr>
            <a:cxnSpLocks/>
          </p:cNvCxnSpPr>
          <p:nvPr/>
        </p:nvCxnSpPr>
        <p:spPr>
          <a:xfrm flipH="1">
            <a:off x="9493853" y="3641182"/>
            <a:ext cx="1478942" cy="49896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A8C3017A-3B99-134E-B44C-1D925A50C10D}"/>
              </a:ext>
            </a:extLst>
          </p:cNvPr>
          <p:cNvSpPr txBox="1"/>
          <p:nvPr/>
        </p:nvSpPr>
        <p:spPr>
          <a:xfrm>
            <a:off x="10225539" y="3880078"/>
            <a:ext cx="17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51F5C180-9FDE-684E-9ECF-57F625C947AE}"/>
              </a:ext>
            </a:extLst>
          </p:cNvPr>
          <p:cNvCxnSpPr>
            <a:cxnSpLocks/>
          </p:cNvCxnSpPr>
          <p:nvPr/>
        </p:nvCxnSpPr>
        <p:spPr>
          <a:xfrm flipH="1" flipV="1">
            <a:off x="1426311" y="4166777"/>
            <a:ext cx="1260000" cy="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A24856EF-06C1-6D42-944E-933284F1E0EA}"/>
              </a:ext>
            </a:extLst>
          </p:cNvPr>
          <p:cNvSpPr txBox="1"/>
          <p:nvPr/>
        </p:nvSpPr>
        <p:spPr>
          <a:xfrm>
            <a:off x="11096797" y="3648123"/>
            <a:ext cx="630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 err="1">
                <a:solidFill>
                  <a:schemeClr val="tx1">
                    <a:lumMod val="50000"/>
                  </a:schemeClr>
                </a:solidFill>
              </a:rPr>
              <a:t>OLOs</a:t>
            </a:r>
            <a:r>
              <a:rPr lang="fr-FR" sz="800" dirty="0">
                <a:solidFill>
                  <a:schemeClr val="tx1">
                    <a:lumMod val="50000"/>
                  </a:schemeClr>
                </a:solidFill>
              </a:rPr>
              <a:t> &amp; PSTN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5F9FDDE7-F693-1546-9A9C-F34C969800C4}"/>
              </a:ext>
            </a:extLst>
          </p:cNvPr>
          <p:cNvCxnSpPr>
            <a:cxnSpLocks/>
          </p:cNvCxnSpPr>
          <p:nvPr/>
        </p:nvCxnSpPr>
        <p:spPr>
          <a:xfrm rot="10800000">
            <a:off x="1230746" y="2773401"/>
            <a:ext cx="1404000" cy="0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FB9993A1-5C49-E941-8999-4D86F31FDCCC}"/>
              </a:ext>
            </a:extLst>
          </p:cNvPr>
          <p:cNvCxnSpPr>
            <a:cxnSpLocks/>
          </p:cNvCxnSpPr>
          <p:nvPr/>
        </p:nvCxnSpPr>
        <p:spPr>
          <a:xfrm flipH="1" flipV="1">
            <a:off x="1250457" y="2934530"/>
            <a:ext cx="1944000" cy="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40B28DFC-7160-BF4F-8378-6DCFE0CFA7E9}"/>
              </a:ext>
            </a:extLst>
          </p:cNvPr>
          <p:cNvCxnSpPr>
            <a:cxnSpLocks/>
          </p:cNvCxnSpPr>
          <p:nvPr/>
        </p:nvCxnSpPr>
        <p:spPr>
          <a:xfrm rot="10800000">
            <a:off x="8982237" y="2954876"/>
            <a:ext cx="0" cy="86400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DD3274A2-A9C4-354D-9853-05161EB3A234}"/>
              </a:ext>
            </a:extLst>
          </p:cNvPr>
          <p:cNvCxnSpPr>
            <a:cxnSpLocks/>
          </p:cNvCxnSpPr>
          <p:nvPr/>
        </p:nvCxnSpPr>
        <p:spPr>
          <a:xfrm flipH="1" flipV="1">
            <a:off x="7049074" y="2936006"/>
            <a:ext cx="1944000" cy="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4E81F5B3-06C3-504B-9E74-FC4EDBE31440}"/>
              </a:ext>
            </a:extLst>
          </p:cNvPr>
          <p:cNvSpPr txBox="1"/>
          <p:nvPr/>
        </p:nvSpPr>
        <p:spPr>
          <a:xfrm>
            <a:off x="7708282" y="4335498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CABAFD8C-53F0-624D-865F-D4AC71AFEEC3}"/>
              </a:ext>
            </a:extLst>
          </p:cNvPr>
          <p:cNvSpPr txBox="1"/>
          <p:nvPr/>
        </p:nvSpPr>
        <p:spPr>
          <a:xfrm>
            <a:off x="7632082" y="2538564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7F414391-82ED-504A-ABB3-0D7786BF1A25}"/>
              </a:ext>
            </a:extLst>
          </p:cNvPr>
          <p:cNvSpPr txBox="1"/>
          <p:nvPr/>
        </p:nvSpPr>
        <p:spPr>
          <a:xfrm>
            <a:off x="7673481" y="3791962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6DA88B9E-20C2-9E47-8A0E-0E7B6A459103}"/>
              </a:ext>
            </a:extLst>
          </p:cNvPr>
          <p:cNvCxnSpPr>
            <a:cxnSpLocks/>
          </p:cNvCxnSpPr>
          <p:nvPr/>
        </p:nvCxnSpPr>
        <p:spPr>
          <a:xfrm rot="5400000">
            <a:off x="7784482" y="3678825"/>
            <a:ext cx="0" cy="126000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AB068FB2-64B2-0C4B-A16C-AED99E87AC8E}"/>
              </a:ext>
            </a:extLst>
          </p:cNvPr>
          <p:cNvCxnSpPr>
            <a:cxnSpLocks/>
          </p:cNvCxnSpPr>
          <p:nvPr/>
        </p:nvCxnSpPr>
        <p:spPr>
          <a:xfrm flipH="1" flipV="1">
            <a:off x="7177757" y="4138443"/>
            <a:ext cx="1260000" cy="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Image 53">
            <a:extLst>
              <a:ext uri="{FF2B5EF4-FFF2-40B4-BE49-F238E27FC236}">
                <a16:creationId xmlns:a16="http://schemas.microsoft.com/office/drawing/2014/main" id="{8520BBFA-58D9-4A42-BE4F-06051CCDC8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4924" y="2518459"/>
            <a:ext cx="454148" cy="734367"/>
          </a:xfrm>
          <a:prstGeom prst="rect">
            <a:avLst/>
          </a:prstGeom>
        </p:spPr>
      </p:pic>
      <p:pic>
        <p:nvPicPr>
          <p:cNvPr id="55" name="Image 54">
            <a:extLst>
              <a:ext uri="{FF2B5EF4-FFF2-40B4-BE49-F238E27FC236}">
                <a16:creationId xmlns:a16="http://schemas.microsoft.com/office/drawing/2014/main" id="{D746BB2E-E61F-5E44-9560-4CEFD91CE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737" y="2400240"/>
            <a:ext cx="454148" cy="734367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03ADC602-D9B5-5D4C-9997-C5393B40D4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47" y="2463627"/>
            <a:ext cx="216001" cy="216001"/>
          </a:xfrm>
          <a:prstGeom prst="rect">
            <a:avLst/>
          </a:prstGeom>
        </p:spPr>
      </p:pic>
      <p:pic>
        <p:nvPicPr>
          <p:cNvPr id="56" name="Image 55">
            <a:extLst>
              <a:ext uri="{FF2B5EF4-FFF2-40B4-BE49-F238E27FC236}">
                <a16:creationId xmlns:a16="http://schemas.microsoft.com/office/drawing/2014/main" id="{11F0AE55-A8CC-7D4B-98A5-FD603FE0B6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4722" y="3976628"/>
            <a:ext cx="569977" cy="556722"/>
          </a:xfrm>
          <a:prstGeom prst="rect">
            <a:avLst/>
          </a:prstGeom>
        </p:spPr>
      </p:pic>
      <p:pic>
        <p:nvPicPr>
          <p:cNvPr id="57" name="Image 56">
            <a:extLst>
              <a:ext uri="{FF2B5EF4-FFF2-40B4-BE49-F238E27FC236}">
                <a16:creationId xmlns:a16="http://schemas.microsoft.com/office/drawing/2014/main" id="{12F0250F-10FD-4344-9EBD-B527B15B66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7511" y="3971010"/>
            <a:ext cx="569977" cy="556722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4DF4C390-EBB1-FE4A-9756-EC792707D7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4741" y="3780082"/>
            <a:ext cx="698720" cy="680804"/>
          </a:xfrm>
          <a:prstGeom prst="rect">
            <a:avLst/>
          </a:prstGeom>
        </p:spPr>
      </p:pic>
      <p:pic>
        <p:nvPicPr>
          <p:cNvPr id="59" name="Image 58">
            <a:extLst>
              <a:ext uri="{FF2B5EF4-FFF2-40B4-BE49-F238E27FC236}">
                <a16:creationId xmlns:a16="http://schemas.microsoft.com/office/drawing/2014/main" id="{66477B76-A55B-C24F-828C-B957F0A89A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3974" y="3859913"/>
            <a:ext cx="667025" cy="649922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E8A849C4-7C26-D249-98DA-98732FB460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483" y="3889223"/>
            <a:ext cx="216001" cy="216001"/>
          </a:xfrm>
          <a:prstGeom prst="rect">
            <a:avLst/>
          </a:prstGeom>
        </p:spPr>
      </p:pic>
      <p:pic>
        <p:nvPicPr>
          <p:cNvPr id="61" name="Image 60">
            <a:extLst>
              <a:ext uri="{FF2B5EF4-FFF2-40B4-BE49-F238E27FC236}">
                <a16:creationId xmlns:a16="http://schemas.microsoft.com/office/drawing/2014/main" id="{07DE49E5-8E2A-FD41-9809-0181D3E44A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93826" y="3105945"/>
            <a:ext cx="532928" cy="468977"/>
          </a:xfrm>
          <a:prstGeom prst="rect">
            <a:avLst/>
          </a:prstGeom>
        </p:spPr>
      </p:pic>
      <p:pic>
        <p:nvPicPr>
          <p:cNvPr id="62" name="Image 61">
            <a:extLst>
              <a:ext uri="{FF2B5EF4-FFF2-40B4-BE49-F238E27FC236}">
                <a16:creationId xmlns:a16="http://schemas.microsoft.com/office/drawing/2014/main" id="{B7AFD2C2-3B56-3C45-A830-5D4950A788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65743" y="3118714"/>
            <a:ext cx="532928" cy="46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254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1">
            <a:extLst>
              <a:ext uri="{FF2B5EF4-FFF2-40B4-BE49-F238E27FC236}">
                <a16:creationId xmlns:a16="http://schemas.microsoft.com/office/drawing/2014/main" id="{AB9F93BB-0C46-E549-BE67-89D3C1BE3100}"/>
              </a:ext>
            </a:extLst>
          </p:cNvPr>
          <p:cNvSpPr txBox="1">
            <a:spLocks/>
          </p:cNvSpPr>
          <p:nvPr/>
        </p:nvSpPr>
        <p:spPr>
          <a:xfrm>
            <a:off x="389021" y="1521229"/>
            <a:ext cx="5670000" cy="47123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dirty="0">
                <a:solidFill>
                  <a:schemeClr val="tx2"/>
                </a:solidFill>
              </a:rPr>
              <a:t>Déposer un message</a:t>
            </a:r>
          </a:p>
        </p:txBody>
      </p:sp>
      <p:sp>
        <p:nvSpPr>
          <p:cNvPr id="7" name="Espace réservé du texte 3">
            <a:extLst>
              <a:ext uri="{FF2B5EF4-FFF2-40B4-BE49-F238E27FC236}">
                <a16:creationId xmlns:a16="http://schemas.microsoft.com/office/drawing/2014/main" id="{0035ED83-F11C-9942-A62A-CCEA0C013E6B}"/>
              </a:ext>
            </a:extLst>
          </p:cNvPr>
          <p:cNvSpPr txBox="1">
            <a:spLocks/>
          </p:cNvSpPr>
          <p:nvPr/>
        </p:nvSpPr>
        <p:spPr>
          <a:xfrm>
            <a:off x="6167500" y="1521228"/>
            <a:ext cx="5670000" cy="471233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dirty="0">
                <a:solidFill>
                  <a:srgbClr val="008FA5"/>
                </a:solidFill>
              </a:rPr>
              <a:t>Consultation depuis le mobile</a:t>
            </a:r>
            <a:endParaRPr lang="fr-FR" sz="2400" b="1" dirty="0"/>
          </a:p>
        </p:txBody>
      </p:sp>
      <p:sp>
        <p:nvSpPr>
          <p:cNvPr id="9" name="Titre 5">
            <a:extLst>
              <a:ext uri="{FF2B5EF4-FFF2-40B4-BE49-F238E27FC236}">
                <a16:creationId xmlns:a16="http://schemas.microsoft.com/office/drawing/2014/main" id="{801483B4-211E-334C-8B90-693FB8618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700" y="351655"/>
            <a:ext cx="10515600" cy="762920"/>
          </a:xfrm>
        </p:spPr>
        <p:txBody>
          <a:bodyPr/>
          <a:lstStyle/>
          <a:p>
            <a:r>
              <a:rPr lang="fr-FR" dirty="0"/>
              <a:t>Messagerie vocale</a:t>
            </a:r>
          </a:p>
        </p:txBody>
      </p:sp>
      <p:pic>
        <p:nvPicPr>
          <p:cNvPr id="12" name="Graphique 11" descr="Utilisateur">
            <a:extLst>
              <a:ext uri="{FF2B5EF4-FFF2-40B4-BE49-F238E27FC236}">
                <a16:creationId xmlns:a16="http://schemas.microsoft.com/office/drawing/2014/main" id="{0B592181-089C-7E47-B807-E996E7423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62032" y="3146735"/>
            <a:ext cx="582567" cy="582567"/>
          </a:xfrm>
          <a:prstGeom prst="rect">
            <a:avLst/>
          </a:prstGeom>
        </p:spPr>
      </p:pic>
      <p:grpSp>
        <p:nvGrpSpPr>
          <p:cNvPr id="13" name="Groupe 12">
            <a:extLst>
              <a:ext uri="{FF2B5EF4-FFF2-40B4-BE49-F238E27FC236}">
                <a16:creationId xmlns:a16="http://schemas.microsoft.com/office/drawing/2014/main" id="{E91D45FD-CAFE-394E-9022-302224454D24}"/>
              </a:ext>
            </a:extLst>
          </p:cNvPr>
          <p:cNvGrpSpPr/>
          <p:nvPr/>
        </p:nvGrpSpPr>
        <p:grpSpPr>
          <a:xfrm>
            <a:off x="2612892" y="2109206"/>
            <a:ext cx="1222258" cy="1243997"/>
            <a:chOff x="7400358" y="1514961"/>
            <a:chExt cx="1390342" cy="1390342"/>
          </a:xfrm>
        </p:grpSpPr>
        <p:pic>
          <p:nvPicPr>
            <p:cNvPr id="14" name="Graphique 13" descr="ss">
              <a:extLst>
                <a:ext uri="{FF2B5EF4-FFF2-40B4-BE49-F238E27FC236}">
                  <a16:creationId xmlns:a16="http://schemas.microsoft.com/office/drawing/2014/main" id="{639249D5-B47A-5342-A9A4-A626D0F81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00358" y="1514961"/>
              <a:ext cx="1390342" cy="1390342"/>
            </a:xfrm>
            <a:prstGeom prst="rect">
              <a:avLst/>
            </a:prstGeom>
          </p:spPr>
        </p:pic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0279FCC5-B4B3-3B41-90DB-598ACDF9805D}"/>
                </a:ext>
              </a:extLst>
            </p:cNvPr>
            <p:cNvSpPr txBox="1"/>
            <p:nvPr/>
          </p:nvSpPr>
          <p:spPr>
            <a:xfrm>
              <a:off x="7531679" y="2143008"/>
              <a:ext cx="1132774" cy="309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tx2"/>
                  </a:solidFill>
                </a:rPr>
                <a:t>IT’TEK</a:t>
              </a:r>
            </a:p>
          </p:txBody>
        </p:sp>
      </p:grp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17FC4619-8E9C-8E4D-8A8A-5CB35A7C1683}"/>
              </a:ext>
            </a:extLst>
          </p:cNvPr>
          <p:cNvCxnSpPr>
            <a:cxnSpLocks/>
          </p:cNvCxnSpPr>
          <p:nvPr/>
        </p:nvCxnSpPr>
        <p:spPr>
          <a:xfrm flipH="1">
            <a:off x="3728851" y="3567919"/>
            <a:ext cx="1478942" cy="49896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68ED17CE-3A11-8646-AE41-A75E01160813}"/>
              </a:ext>
            </a:extLst>
          </p:cNvPr>
          <p:cNvSpPr txBox="1"/>
          <p:nvPr/>
        </p:nvSpPr>
        <p:spPr>
          <a:xfrm>
            <a:off x="4478385" y="3815653"/>
            <a:ext cx="617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1bis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CD29568-4FAB-6F4E-8EDC-174155382B4A}"/>
              </a:ext>
            </a:extLst>
          </p:cNvPr>
          <p:cNvSpPr txBox="1"/>
          <p:nvPr/>
        </p:nvSpPr>
        <p:spPr>
          <a:xfrm>
            <a:off x="1833821" y="4140143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7D42E8A-93ED-1B42-BDCF-8D3B7F59CE98}"/>
              </a:ext>
            </a:extLst>
          </p:cNvPr>
          <p:cNvSpPr txBox="1"/>
          <p:nvPr/>
        </p:nvSpPr>
        <p:spPr>
          <a:xfrm>
            <a:off x="389021" y="4880936"/>
            <a:ext cx="5670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1100" dirty="0"/>
              <a:t>Appel reçu à destination du numéro fixe ou mobile entrant sur le réseau du partenaire MVNO ou de </a:t>
            </a:r>
            <a:r>
              <a:rPr lang="fr-FR" sz="1100" dirty="0" err="1"/>
              <a:t>Transatel</a:t>
            </a:r>
            <a:endParaRPr lang="fr-FR" sz="1100" i="1" dirty="0"/>
          </a:p>
          <a:p>
            <a:pPr marL="342900" indent="-342900">
              <a:buFontTx/>
              <a:buAutoNum type="arabicPeriod"/>
            </a:pPr>
            <a:r>
              <a:rPr lang="fr-FR" sz="1100" dirty="0"/>
              <a:t>Le partenaire MVNO fait par exemple sonner les différents téléphones du destinataire (fixe et mobile)</a:t>
            </a:r>
          </a:p>
          <a:p>
            <a:pPr marL="342900" indent="-342900">
              <a:buFontTx/>
              <a:buAutoNum type="arabicPeriod"/>
            </a:pPr>
            <a:r>
              <a:rPr lang="fr-FR" sz="1100" dirty="0"/>
              <a:t>L’appel n’est décroché ni sur le fixe, ni sur le mobile, il est alors transféré vers la messagerie vocale du partenaire MVNO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5C2E949-9A09-F048-A616-BA2652787DC5}"/>
              </a:ext>
            </a:extLst>
          </p:cNvPr>
          <p:cNvSpPr txBox="1"/>
          <p:nvPr/>
        </p:nvSpPr>
        <p:spPr>
          <a:xfrm>
            <a:off x="6167500" y="4874726"/>
            <a:ext cx="567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Un appel est passé depuis le mobile vers la messagerie vocale</a:t>
            </a:r>
          </a:p>
          <a:p>
            <a:pPr marL="342900" indent="-342900">
              <a:buAutoNum type="arabicPeriod"/>
            </a:pPr>
            <a:r>
              <a:rPr lang="fr-FR" sz="1100" dirty="0" err="1">
                <a:solidFill>
                  <a:schemeClr val="tx1">
                    <a:lumMod val="25000"/>
                  </a:schemeClr>
                </a:solidFill>
              </a:rPr>
              <a:t>Transatel</a:t>
            </a: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 route l’appel vers le partenaire MVNO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5CB67739-2D84-3343-A15A-F4885264CC5C}"/>
              </a:ext>
            </a:extLst>
          </p:cNvPr>
          <p:cNvSpPr txBox="1"/>
          <p:nvPr/>
        </p:nvSpPr>
        <p:spPr>
          <a:xfrm>
            <a:off x="5293826" y="3641182"/>
            <a:ext cx="630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 err="1"/>
              <a:t>OLOs</a:t>
            </a:r>
            <a:r>
              <a:rPr lang="fr-FR" sz="800" dirty="0"/>
              <a:t> &amp; PSTN</a:t>
            </a: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22C1918E-2A1D-6D48-AB86-664F129FD9CB}"/>
              </a:ext>
            </a:extLst>
          </p:cNvPr>
          <p:cNvCxnSpPr>
            <a:cxnSpLocks/>
          </p:cNvCxnSpPr>
          <p:nvPr/>
        </p:nvCxnSpPr>
        <p:spPr>
          <a:xfrm>
            <a:off x="3196295" y="3146735"/>
            <a:ext cx="0" cy="61200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BD8E342F-D62B-9741-AD57-0531CF5F6FBA}"/>
              </a:ext>
            </a:extLst>
          </p:cNvPr>
          <p:cNvSpPr txBox="1"/>
          <p:nvPr/>
        </p:nvSpPr>
        <p:spPr>
          <a:xfrm>
            <a:off x="1836549" y="2513558"/>
            <a:ext cx="317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D8A6EB7C-D3B0-2C4C-BDE2-077D48B43EEC}"/>
              </a:ext>
            </a:extLst>
          </p:cNvPr>
          <p:cNvCxnSpPr>
            <a:cxnSpLocks/>
          </p:cNvCxnSpPr>
          <p:nvPr/>
        </p:nvCxnSpPr>
        <p:spPr>
          <a:xfrm flipH="1">
            <a:off x="1280021" y="2868618"/>
            <a:ext cx="1260000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540FAD39-2A83-8743-BA36-D192091AFE8A}"/>
              </a:ext>
            </a:extLst>
          </p:cNvPr>
          <p:cNvGrpSpPr/>
          <p:nvPr/>
        </p:nvGrpSpPr>
        <p:grpSpPr>
          <a:xfrm>
            <a:off x="8385534" y="2109206"/>
            <a:ext cx="1222258" cy="1243997"/>
            <a:chOff x="7400358" y="1514961"/>
            <a:chExt cx="1390342" cy="1390342"/>
          </a:xfrm>
        </p:grpSpPr>
        <p:pic>
          <p:nvPicPr>
            <p:cNvPr id="28" name="Graphique 27" descr="ss">
              <a:extLst>
                <a:ext uri="{FF2B5EF4-FFF2-40B4-BE49-F238E27FC236}">
                  <a16:creationId xmlns:a16="http://schemas.microsoft.com/office/drawing/2014/main" id="{1D576D03-DB0A-A84F-B75C-21DA24ADE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00358" y="1514961"/>
              <a:ext cx="1390342" cy="1390342"/>
            </a:xfrm>
            <a:prstGeom prst="rect">
              <a:avLst/>
            </a:prstGeom>
          </p:spPr>
        </p:pic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14229142-B9BB-A440-9921-5369317A05FA}"/>
                </a:ext>
              </a:extLst>
            </p:cNvPr>
            <p:cNvSpPr txBox="1"/>
            <p:nvPr/>
          </p:nvSpPr>
          <p:spPr>
            <a:xfrm>
              <a:off x="7532669" y="2155973"/>
              <a:ext cx="1132774" cy="309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tx2"/>
                  </a:solidFill>
                </a:rPr>
                <a:t>IT’TEK</a:t>
              </a:r>
            </a:p>
          </p:txBody>
        </p:sp>
      </p:grpSp>
      <p:sp>
        <p:nvSpPr>
          <p:cNvPr id="30" name="ZoneTexte 29">
            <a:extLst>
              <a:ext uri="{FF2B5EF4-FFF2-40B4-BE49-F238E27FC236}">
                <a16:creationId xmlns:a16="http://schemas.microsoft.com/office/drawing/2014/main" id="{8BE5B4E1-9D2E-E144-92B3-AE5BC390FA6B}"/>
              </a:ext>
            </a:extLst>
          </p:cNvPr>
          <p:cNvSpPr txBox="1"/>
          <p:nvPr/>
        </p:nvSpPr>
        <p:spPr>
          <a:xfrm>
            <a:off x="8983012" y="3297707"/>
            <a:ext cx="317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A1280F17-ABD8-B646-8052-2135A8ADFE9E}"/>
              </a:ext>
            </a:extLst>
          </p:cNvPr>
          <p:cNvCxnSpPr>
            <a:cxnSpLocks/>
          </p:cNvCxnSpPr>
          <p:nvPr/>
        </p:nvCxnSpPr>
        <p:spPr>
          <a:xfrm flipH="1" flipV="1">
            <a:off x="3834280" y="2946505"/>
            <a:ext cx="1385074" cy="614966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ED41D7DF-AE1F-8744-8141-94160460E8C9}"/>
              </a:ext>
            </a:extLst>
          </p:cNvPr>
          <p:cNvSpPr txBox="1"/>
          <p:nvPr/>
        </p:nvSpPr>
        <p:spPr>
          <a:xfrm>
            <a:off x="4536263" y="2885169"/>
            <a:ext cx="17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FB9B8930-BE42-264A-899A-30FE7B114A49}"/>
              </a:ext>
            </a:extLst>
          </p:cNvPr>
          <p:cNvCxnSpPr>
            <a:cxnSpLocks/>
          </p:cNvCxnSpPr>
          <p:nvPr/>
        </p:nvCxnSpPr>
        <p:spPr>
          <a:xfrm>
            <a:off x="7019704" y="2870437"/>
            <a:ext cx="1332000" cy="0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96E8C3B5-95C5-1549-81F6-E2794EE6FED1}"/>
              </a:ext>
            </a:extLst>
          </p:cNvPr>
          <p:cNvCxnSpPr>
            <a:cxnSpLocks/>
          </p:cNvCxnSpPr>
          <p:nvPr/>
        </p:nvCxnSpPr>
        <p:spPr>
          <a:xfrm>
            <a:off x="8950504" y="3176373"/>
            <a:ext cx="0" cy="61200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ZoneTexte 36">
            <a:extLst>
              <a:ext uri="{FF2B5EF4-FFF2-40B4-BE49-F238E27FC236}">
                <a16:creationId xmlns:a16="http://schemas.microsoft.com/office/drawing/2014/main" id="{B5F9E35F-98AB-1F4D-AD3B-FF2519EF668D}"/>
              </a:ext>
            </a:extLst>
          </p:cNvPr>
          <p:cNvSpPr txBox="1"/>
          <p:nvPr/>
        </p:nvSpPr>
        <p:spPr>
          <a:xfrm>
            <a:off x="2849625" y="3223926"/>
            <a:ext cx="283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</a:p>
        </p:txBody>
      </p: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B8A1CDAD-7FAC-A54F-AF0D-F478B5258DBD}"/>
              </a:ext>
            </a:extLst>
          </p:cNvPr>
          <p:cNvCxnSpPr>
            <a:cxnSpLocks/>
          </p:cNvCxnSpPr>
          <p:nvPr/>
        </p:nvCxnSpPr>
        <p:spPr>
          <a:xfrm flipH="1" flipV="1">
            <a:off x="1426311" y="4166777"/>
            <a:ext cx="1260000" cy="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ZoneTexte 44">
            <a:extLst>
              <a:ext uri="{FF2B5EF4-FFF2-40B4-BE49-F238E27FC236}">
                <a16:creationId xmlns:a16="http://schemas.microsoft.com/office/drawing/2014/main" id="{38E5807D-2148-3340-B15C-943E9E9D94A2}"/>
              </a:ext>
            </a:extLst>
          </p:cNvPr>
          <p:cNvSpPr txBox="1"/>
          <p:nvPr/>
        </p:nvSpPr>
        <p:spPr>
          <a:xfrm>
            <a:off x="7632082" y="2538564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pic>
        <p:nvPicPr>
          <p:cNvPr id="49" name="Image 48">
            <a:extLst>
              <a:ext uri="{FF2B5EF4-FFF2-40B4-BE49-F238E27FC236}">
                <a16:creationId xmlns:a16="http://schemas.microsoft.com/office/drawing/2014/main" id="{22FCAE83-4985-4640-BC65-7186B9C83A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737" y="2400240"/>
            <a:ext cx="454148" cy="734367"/>
          </a:xfrm>
          <a:prstGeom prst="rect">
            <a:avLst/>
          </a:prstGeom>
        </p:spPr>
      </p:pic>
      <p:sp>
        <p:nvSpPr>
          <p:cNvPr id="47" name="Ellipse 46">
            <a:extLst>
              <a:ext uri="{FF2B5EF4-FFF2-40B4-BE49-F238E27FC236}">
                <a16:creationId xmlns:a16="http://schemas.microsoft.com/office/drawing/2014/main" id="{7072C613-754D-884B-B26B-5019F08F1E90}"/>
              </a:ext>
            </a:extLst>
          </p:cNvPr>
          <p:cNvSpPr/>
          <p:nvPr/>
        </p:nvSpPr>
        <p:spPr>
          <a:xfrm>
            <a:off x="963346" y="2488900"/>
            <a:ext cx="180453" cy="17828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/>
              <a:t>X</a:t>
            </a:r>
          </a:p>
        </p:txBody>
      </p:sp>
      <p:pic>
        <p:nvPicPr>
          <p:cNvPr id="50" name="Image 49">
            <a:extLst>
              <a:ext uri="{FF2B5EF4-FFF2-40B4-BE49-F238E27FC236}">
                <a16:creationId xmlns:a16="http://schemas.microsoft.com/office/drawing/2014/main" id="{AB1E9D45-27A5-174A-BA03-4270655AEF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7303" y="2501434"/>
            <a:ext cx="454148" cy="734367"/>
          </a:xfrm>
          <a:prstGeom prst="rect">
            <a:avLst/>
          </a:prstGeom>
        </p:spPr>
      </p:pic>
      <p:pic>
        <p:nvPicPr>
          <p:cNvPr id="51" name="Image 50">
            <a:extLst>
              <a:ext uri="{FF2B5EF4-FFF2-40B4-BE49-F238E27FC236}">
                <a16:creationId xmlns:a16="http://schemas.microsoft.com/office/drawing/2014/main" id="{2A35D1EF-F733-9D45-A2CD-646B3EA1A5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4741" y="3780082"/>
            <a:ext cx="698720" cy="680804"/>
          </a:xfrm>
          <a:prstGeom prst="rect">
            <a:avLst/>
          </a:prstGeom>
        </p:spPr>
      </p:pic>
      <p:sp>
        <p:nvSpPr>
          <p:cNvPr id="46" name="Ellipse 45">
            <a:extLst>
              <a:ext uri="{FF2B5EF4-FFF2-40B4-BE49-F238E27FC236}">
                <a16:creationId xmlns:a16="http://schemas.microsoft.com/office/drawing/2014/main" id="{AE621BF9-1A58-7D47-BB84-A98DE00AB850}"/>
              </a:ext>
            </a:extLst>
          </p:cNvPr>
          <p:cNvSpPr/>
          <p:nvPr/>
        </p:nvSpPr>
        <p:spPr>
          <a:xfrm>
            <a:off x="1083962" y="3914319"/>
            <a:ext cx="180453" cy="17828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/>
              <a:t>X</a:t>
            </a:r>
          </a:p>
        </p:txBody>
      </p:sp>
      <p:pic>
        <p:nvPicPr>
          <p:cNvPr id="52" name="Image 51">
            <a:extLst>
              <a:ext uri="{FF2B5EF4-FFF2-40B4-BE49-F238E27FC236}">
                <a16:creationId xmlns:a16="http://schemas.microsoft.com/office/drawing/2014/main" id="{FD08729D-CB87-BB4B-8592-7B01C8ED1B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04722" y="3976628"/>
            <a:ext cx="569977" cy="556722"/>
          </a:xfrm>
          <a:prstGeom prst="rect">
            <a:avLst/>
          </a:prstGeom>
        </p:spPr>
      </p:pic>
      <p:pic>
        <p:nvPicPr>
          <p:cNvPr id="53" name="Image 52">
            <a:extLst>
              <a:ext uri="{FF2B5EF4-FFF2-40B4-BE49-F238E27FC236}">
                <a16:creationId xmlns:a16="http://schemas.microsoft.com/office/drawing/2014/main" id="{320E6B29-7C36-524C-8A1A-C34F63C070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65515" y="3976628"/>
            <a:ext cx="569977" cy="556722"/>
          </a:xfrm>
          <a:prstGeom prst="rect">
            <a:avLst/>
          </a:prstGeom>
        </p:spPr>
      </p:pic>
      <p:pic>
        <p:nvPicPr>
          <p:cNvPr id="54" name="Image 53">
            <a:extLst>
              <a:ext uri="{FF2B5EF4-FFF2-40B4-BE49-F238E27FC236}">
                <a16:creationId xmlns:a16="http://schemas.microsoft.com/office/drawing/2014/main" id="{C1FA08C6-F028-AD40-B335-D474E3D6D1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56783" y="4244629"/>
            <a:ext cx="532085" cy="232787"/>
          </a:xfrm>
          <a:prstGeom prst="rect">
            <a:avLst/>
          </a:prstGeom>
        </p:spPr>
      </p:pic>
      <p:pic>
        <p:nvPicPr>
          <p:cNvPr id="56" name="Image 55">
            <a:extLst>
              <a:ext uri="{FF2B5EF4-FFF2-40B4-BE49-F238E27FC236}">
                <a16:creationId xmlns:a16="http://schemas.microsoft.com/office/drawing/2014/main" id="{980456EC-B2EB-7248-8D41-7004A377A7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5707" y="4250206"/>
            <a:ext cx="532085" cy="23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17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171CF1-A517-FD43-B468-6A0427E54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9627" y="4430563"/>
            <a:ext cx="7729728" cy="1188720"/>
          </a:xfrm>
        </p:spPr>
        <p:txBody>
          <a:bodyPr/>
          <a:lstStyle/>
          <a:p>
            <a:r>
              <a:rPr lang="fr-FR" dirty="0"/>
              <a:t>Convergence fixes-mobiles</a:t>
            </a:r>
          </a:p>
        </p:txBody>
      </p:sp>
    </p:spTree>
    <p:extLst>
      <p:ext uri="{BB962C8B-B14F-4D97-AF65-F5344CB8AC3E}">
        <p14:creationId xmlns:p14="http://schemas.microsoft.com/office/powerpoint/2010/main" val="2036769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9D061860-C799-7047-B023-2BF4F1579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54075"/>
          </a:xfrm>
          <a:ln>
            <a:solidFill>
              <a:schemeClr val="tx2">
                <a:lumMod val="10000"/>
              </a:schemeClr>
            </a:solidFill>
          </a:ln>
        </p:spPr>
        <p:txBody>
          <a:bodyPr/>
          <a:lstStyle/>
          <a:p>
            <a:r>
              <a:rPr lang="fr-FR" dirty="0"/>
              <a:t>Le projet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FB68BC-440B-BE4B-A339-41A0BA574816}"/>
              </a:ext>
            </a:extLst>
          </p:cNvPr>
          <p:cNvSpPr/>
          <p:nvPr/>
        </p:nvSpPr>
        <p:spPr>
          <a:xfrm>
            <a:off x="1212321" y="3587899"/>
            <a:ext cx="3991858" cy="120032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fr-FR" sz="2400" dirty="0">
                <a:solidFill>
                  <a:srgbClr val="000000"/>
                </a:solidFill>
                <a:latin typeface="Calibri" panose="020F0502020204030204" pitchFamily="34" charset="0"/>
              </a:rPr>
              <a:t>Usages limité de la téléphonie en situation de mobilité</a:t>
            </a:r>
            <a:endParaRPr lang="fr-FR" sz="2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ctr"/>
            <a:r>
              <a:rPr lang="fr-FR" sz="2400" dirty="0">
                <a:solidFill>
                  <a:srgbClr val="000000"/>
                </a:solidFill>
                <a:latin typeface="Calibri" panose="020F0502020204030204" pitchFamily="34" charset="0"/>
              </a:rPr>
              <a:t> </a:t>
            </a:r>
            <a:endParaRPr lang="fr-FR" sz="28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C7D17CF-EDEB-954D-BE17-2E82B0D3BD04}"/>
              </a:ext>
            </a:extLst>
          </p:cNvPr>
          <p:cNvSpPr txBox="1"/>
          <p:nvPr/>
        </p:nvSpPr>
        <p:spPr>
          <a:xfrm>
            <a:off x="7868355" y="2302933"/>
            <a:ext cx="149013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3900" dirty="0">
                <a:solidFill>
                  <a:schemeClr val="bg2"/>
                </a:solidFill>
                <a:latin typeface="Arial Rounded MT Bold" panose="020F0704030504030204" pitchFamily="34" charset="77"/>
              </a:rPr>
              <a:t>?</a:t>
            </a:r>
            <a:endParaRPr lang="fr-FR" sz="3200" dirty="0">
              <a:solidFill>
                <a:schemeClr val="bg2"/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03422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840E85-17FB-124F-B27D-0DD6547CA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933097"/>
          </a:xfrm>
          <a:ln>
            <a:solidFill>
              <a:schemeClr val="tx2">
                <a:lumMod val="10000"/>
              </a:schemeClr>
            </a:solidFill>
          </a:ln>
        </p:spPr>
        <p:txBody>
          <a:bodyPr/>
          <a:lstStyle/>
          <a:p>
            <a:r>
              <a:rPr lang="fr-FR" dirty="0" err="1"/>
              <a:t>lES</a:t>
            </a:r>
            <a:r>
              <a:rPr lang="fr-FR" dirty="0"/>
              <a:t> OBJECTIFS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475781-D37B-1A46-9310-2245B3D32C56}"/>
              </a:ext>
            </a:extLst>
          </p:cNvPr>
          <p:cNvSpPr/>
          <p:nvPr/>
        </p:nvSpPr>
        <p:spPr>
          <a:xfrm>
            <a:off x="293511" y="3401534"/>
            <a:ext cx="590408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- Solution sécurisée entre téléphone mobile et IPBX (installation téléphonique fixe) du client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sz="20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fr-FR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- Bénéfices et limites de la solution proposée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sz="20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fr-FR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- Valeur ajoutée par rapport à l’existant (côté technique)</a:t>
            </a:r>
            <a:endParaRPr lang="fr-FR" sz="20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6E673BE-5575-9147-AAD0-C052EB8B9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088" y="3355623"/>
            <a:ext cx="1941689" cy="157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63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DB34024-B80A-D04B-9E22-02DFF471A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lES</a:t>
            </a:r>
            <a:r>
              <a:rPr lang="fr-FR" dirty="0"/>
              <a:t> </a:t>
            </a:r>
            <a:r>
              <a:rPr lang="fr-FR" dirty="0" err="1"/>
              <a:t>PRE-requis</a:t>
            </a:r>
            <a:r>
              <a:rPr lang="fr-FR" dirty="0"/>
              <a:t> techniques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63C7D4-FD5E-B841-959A-8C01B00E8601}"/>
              </a:ext>
            </a:extLst>
          </p:cNvPr>
          <p:cNvSpPr/>
          <p:nvPr/>
        </p:nvSpPr>
        <p:spPr>
          <a:xfrm>
            <a:off x="632177" y="3225296"/>
            <a:ext cx="6096000" cy="178510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solidFill>
                  <a:schemeClr val="bg2"/>
                </a:solidFill>
                <a:latin typeface="Calibri" panose="020F0502020204030204" pitchFamily="34" charset="0"/>
              </a:rPr>
              <a:t> </a:t>
            </a:r>
            <a:endParaRPr lang="fr-FR" sz="2000" dirty="0">
              <a:solidFill>
                <a:schemeClr val="bg2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fr-FR" dirty="0">
                <a:solidFill>
                  <a:schemeClr val="bg2"/>
                </a:solidFill>
                <a:latin typeface="Calibri" panose="020F0502020204030204" pitchFamily="34" charset="0"/>
              </a:rPr>
              <a:t>IPBX basée sur </a:t>
            </a:r>
            <a:r>
              <a:rPr lang="fr-FR" dirty="0" err="1">
                <a:solidFill>
                  <a:schemeClr val="bg2"/>
                </a:solidFill>
                <a:latin typeface="Calibri" panose="020F0502020204030204" pitchFamily="34" charset="0"/>
              </a:rPr>
              <a:t>Asterisk</a:t>
            </a:r>
            <a:r>
              <a:rPr lang="fr-FR" dirty="0">
                <a:solidFill>
                  <a:schemeClr val="bg2"/>
                </a:solidFill>
                <a:latin typeface="Calibri" panose="020F0502020204030204" pitchFamily="34" charset="0"/>
              </a:rPr>
              <a:t> (</a:t>
            </a:r>
            <a:r>
              <a:rPr lang="fr-FR" dirty="0" err="1">
                <a:solidFill>
                  <a:schemeClr val="bg2"/>
                </a:solidFill>
                <a:latin typeface="Calibri" panose="020F0502020204030204" pitchFamily="34" charset="0"/>
              </a:rPr>
              <a:t>Issabel</a:t>
            </a:r>
            <a:r>
              <a:rPr lang="fr-FR" dirty="0">
                <a:solidFill>
                  <a:schemeClr val="bg2"/>
                </a:solidFill>
                <a:latin typeface="Calibri" panose="020F0502020204030204" pitchFamily="34" charset="0"/>
              </a:rPr>
              <a:t>), téléphones mobiles de type Android / iPhone</a:t>
            </a:r>
          </a:p>
          <a:p>
            <a:pPr marL="342900" indent="-342900">
              <a:buFont typeface="Wingdings" pitchFamily="2" charset="2"/>
              <a:buChar char="Ø"/>
            </a:pPr>
            <a:endParaRPr lang="fr-FR" sz="2000" dirty="0">
              <a:solidFill>
                <a:schemeClr val="bg2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fr-FR" dirty="0">
                <a:solidFill>
                  <a:schemeClr val="bg2"/>
                </a:solidFill>
                <a:latin typeface="Calibri" panose="020F0502020204030204" pitchFamily="34" charset="0"/>
              </a:rPr>
              <a:t>Le téléphone mobile fonctionnera en 4G (mais peut être simulé sur un WIFI Public)</a:t>
            </a:r>
            <a:endParaRPr lang="fr-FR" sz="2000" dirty="0">
              <a:solidFill>
                <a:schemeClr val="bg2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D802631-3D5B-064A-98F1-8AB7F1AB3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1931">
            <a:off x="7738531" y="3557472"/>
            <a:ext cx="2003777" cy="1836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363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BA63D0E0-FED6-614A-AD97-BA007DE58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934" y="2839791"/>
            <a:ext cx="5386387" cy="1188720"/>
          </a:xfrm>
          <a:ln>
            <a:solidFill>
              <a:schemeClr val="tx2">
                <a:lumMod val="10000"/>
              </a:schemeClr>
            </a:solidFill>
          </a:ln>
        </p:spPr>
        <p:txBody>
          <a:bodyPr/>
          <a:lstStyle/>
          <a:p>
            <a:r>
              <a:rPr lang="fr-FR" dirty="0"/>
              <a:t>A vos </a:t>
            </a:r>
            <a:r>
              <a:rPr lang="fr-FR" dirty="0" err="1"/>
              <a:t>idees</a:t>
            </a:r>
            <a:r>
              <a:rPr lang="fr-FR"/>
              <a:t>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0225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2">
            <a:extLst>
              <a:ext uri="{FF2B5EF4-FFF2-40B4-BE49-F238E27FC236}">
                <a16:creationId xmlns:a16="http://schemas.microsoft.com/office/drawing/2014/main" id="{C93D0B7A-6DEB-FC4B-AA7C-1DB0CC77B227}"/>
              </a:ext>
            </a:extLst>
          </p:cNvPr>
          <p:cNvSpPr txBox="1">
            <a:spLocks/>
          </p:cNvSpPr>
          <p:nvPr/>
        </p:nvSpPr>
        <p:spPr bwMode="black">
          <a:xfrm>
            <a:off x="961459" y="535315"/>
            <a:ext cx="10515600" cy="762920"/>
          </a:xfrm>
          <a:prstGeom prst="rect">
            <a:avLst/>
          </a:prstGeom>
          <a:solidFill>
            <a:schemeClr val="tx2"/>
          </a:solidFill>
          <a:ln w="31750" cap="sq">
            <a:solidFill>
              <a:schemeClr val="tx1">
                <a:lumMod val="1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Légende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2C9CA0E-754A-FD4A-8651-418A230235EC}"/>
              </a:ext>
            </a:extLst>
          </p:cNvPr>
          <p:cNvSpPr txBox="1"/>
          <p:nvPr/>
        </p:nvSpPr>
        <p:spPr>
          <a:xfrm>
            <a:off x="1640503" y="2016699"/>
            <a:ext cx="33902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Mobile de la flotte du partenaire MVNO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74E389C-BBEA-6244-87BE-CFAC3A4B5E42}"/>
              </a:ext>
            </a:extLst>
          </p:cNvPr>
          <p:cNvSpPr txBox="1"/>
          <p:nvPr/>
        </p:nvSpPr>
        <p:spPr>
          <a:xfrm>
            <a:off x="1617954" y="3349573"/>
            <a:ext cx="3566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Poste / ligne fixe de la flotte du partenaire MVNO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D6D8C3F-D686-5347-B73D-02673E464095}"/>
              </a:ext>
            </a:extLst>
          </p:cNvPr>
          <p:cNvSpPr txBox="1"/>
          <p:nvPr/>
        </p:nvSpPr>
        <p:spPr>
          <a:xfrm>
            <a:off x="7610913" y="2026519"/>
            <a:ext cx="3707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Cœur de réseau mobile (Transatel)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8A418CC9-A1A5-1341-8683-AE70EBBE1F1E}"/>
              </a:ext>
            </a:extLst>
          </p:cNvPr>
          <p:cNvSpPr txBox="1"/>
          <p:nvPr/>
        </p:nvSpPr>
        <p:spPr>
          <a:xfrm>
            <a:off x="1568484" y="4622311"/>
            <a:ext cx="406196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Réseau et plateforme du partenaire MVNO (messagerie vocale, plateforme de téléphonie IP SIP)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D0B8C35-4EE5-D342-824D-ED30A4DD9C47}"/>
              </a:ext>
            </a:extLst>
          </p:cNvPr>
          <p:cNvSpPr txBox="1"/>
          <p:nvPr/>
        </p:nvSpPr>
        <p:spPr>
          <a:xfrm>
            <a:off x="7609096" y="3053830"/>
            <a:ext cx="4582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Flux média (appels décrochés, échange de voix)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5C35F5A-509F-354A-9284-42AD2A7A8BD4}"/>
              </a:ext>
            </a:extLst>
          </p:cNvPr>
          <p:cNvSpPr txBox="1"/>
          <p:nvPr/>
        </p:nvSpPr>
        <p:spPr>
          <a:xfrm>
            <a:off x="7609096" y="3400628"/>
            <a:ext cx="30331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Flux de signalisation (sonnerie)</a:t>
            </a:r>
          </a:p>
        </p:txBody>
      </p:sp>
      <p:pic>
        <p:nvPicPr>
          <p:cNvPr id="15" name="Picture 2" descr="Afficher l'image d'origine">
            <a:extLst>
              <a:ext uri="{FF2B5EF4-FFF2-40B4-BE49-F238E27FC236}">
                <a16:creationId xmlns:a16="http://schemas.microsoft.com/office/drawing/2014/main" id="{E25A373B-6E2B-9A41-802B-5C229D6FA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8493" y="4363067"/>
            <a:ext cx="254380" cy="25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FD147E30-4643-A44B-852F-775B61F8BA1D}"/>
              </a:ext>
            </a:extLst>
          </p:cNvPr>
          <p:cNvCxnSpPr>
            <a:cxnSpLocks/>
          </p:cNvCxnSpPr>
          <p:nvPr/>
        </p:nvCxnSpPr>
        <p:spPr>
          <a:xfrm flipV="1">
            <a:off x="6219259" y="3553840"/>
            <a:ext cx="1188000" cy="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979CF236-D670-C04A-A8AD-E4DD5C419800}"/>
              </a:ext>
            </a:extLst>
          </p:cNvPr>
          <p:cNvCxnSpPr>
            <a:cxnSpLocks/>
          </p:cNvCxnSpPr>
          <p:nvPr/>
        </p:nvCxnSpPr>
        <p:spPr>
          <a:xfrm rot="16200000">
            <a:off x="6825186" y="2612847"/>
            <a:ext cx="0" cy="118800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03245119-35E3-154B-926F-A5D8EE4D6E7F}"/>
              </a:ext>
            </a:extLst>
          </p:cNvPr>
          <p:cNvCxnSpPr>
            <a:cxnSpLocks/>
          </p:cNvCxnSpPr>
          <p:nvPr/>
        </p:nvCxnSpPr>
        <p:spPr>
          <a:xfrm>
            <a:off x="6231186" y="3897330"/>
            <a:ext cx="1188000" cy="0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67AB9B58-894C-2D4B-B8EE-5E99506F9944}"/>
              </a:ext>
            </a:extLst>
          </p:cNvPr>
          <p:cNvSpPr txBox="1"/>
          <p:nvPr/>
        </p:nvSpPr>
        <p:spPr>
          <a:xfrm>
            <a:off x="7609096" y="3708405"/>
            <a:ext cx="38126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Flux média sur le réseau mobile Orange</a:t>
            </a:r>
            <a:br>
              <a:rPr lang="fr-FR" sz="1400" dirty="0">
                <a:solidFill>
                  <a:schemeClr val="tx1">
                    <a:lumMod val="25000"/>
                  </a:schemeClr>
                </a:solidFill>
              </a:rPr>
            </a:br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(appels décrochés, échange de voix)</a:t>
            </a:r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6122411B-330F-054F-A805-D8B46484DF02}"/>
              </a:ext>
            </a:extLst>
          </p:cNvPr>
          <p:cNvGrpSpPr/>
          <p:nvPr/>
        </p:nvGrpSpPr>
        <p:grpSpPr>
          <a:xfrm>
            <a:off x="6233003" y="1548978"/>
            <a:ext cx="1222258" cy="1243997"/>
            <a:chOff x="7400358" y="1514961"/>
            <a:chExt cx="1390342" cy="1390342"/>
          </a:xfrm>
        </p:grpSpPr>
        <p:pic>
          <p:nvPicPr>
            <p:cNvPr id="24" name="Graphique 23" descr="ss">
              <a:extLst>
                <a:ext uri="{FF2B5EF4-FFF2-40B4-BE49-F238E27FC236}">
                  <a16:creationId xmlns:a16="http://schemas.microsoft.com/office/drawing/2014/main" id="{71C6134D-2603-8449-A123-C613D641F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400358" y="1514961"/>
              <a:ext cx="1390342" cy="1390342"/>
            </a:xfrm>
            <a:prstGeom prst="rect">
              <a:avLst/>
            </a:prstGeom>
          </p:spPr>
        </p:pic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A46A4D93-74B5-6F44-9991-E09B2DB03ECF}"/>
                </a:ext>
              </a:extLst>
            </p:cNvPr>
            <p:cNvSpPr txBox="1"/>
            <p:nvPr/>
          </p:nvSpPr>
          <p:spPr>
            <a:xfrm>
              <a:off x="7507591" y="2158160"/>
              <a:ext cx="1132774" cy="309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bg1"/>
                  </a:solidFill>
                </a:rPr>
                <a:t>IT’TEK</a:t>
              </a:r>
            </a:p>
          </p:txBody>
        </p:sp>
      </p:grpSp>
      <p:sp>
        <p:nvSpPr>
          <p:cNvPr id="27" name="ZoneTexte 26">
            <a:extLst>
              <a:ext uri="{FF2B5EF4-FFF2-40B4-BE49-F238E27FC236}">
                <a16:creationId xmlns:a16="http://schemas.microsoft.com/office/drawing/2014/main" id="{B3DF21AE-089A-D649-AD32-E71B7C403C5B}"/>
              </a:ext>
            </a:extLst>
          </p:cNvPr>
          <p:cNvSpPr txBox="1"/>
          <p:nvPr/>
        </p:nvSpPr>
        <p:spPr>
          <a:xfrm>
            <a:off x="3488622" y="6298220"/>
            <a:ext cx="630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 err="1">
                <a:solidFill>
                  <a:schemeClr val="tx1">
                    <a:lumMod val="25000"/>
                  </a:schemeClr>
                </a:solidFill>
              </a:rPr>
              <a:t>OLOs</a:t>
            </a:r>
            <a:r>
              <a:rPr lang="fr-FR" sz="800" dirty="0">
                <a:solidFill>
                  <a:schemeClr val="tx1">
                    <a:lumMod val="25000"/>
                  </a:schemeClr>
                </a:solidFill>
              </a:rPr>
              <a:t> &amp; PSTN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8641A36E-F940-B743-AF67-6E1B53A17189}"/>
              </a:ext>
            </a:extLst>
          </p:cNvPr>
          <p:cNvSpPr txBox="1"/>
          <p:nvPr/>
        </p:nvSpPr>
        <p:spPr>
          <a:xfrm>
            <a:off x="4617322" y="5893335"/>
            <a:ext cx="38126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Réseaux publics et autres opérateurs de collecte ou terminaison voix français ou étrangers</a:t>
            </a:r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C876C236-EAB1-C540-8EFD-AB6F9942C30A}"/>
              </a:ext>
            </a:extLst>
          </p:cNvPr>
          <p:cNvCxnSpPr>
            <a:cxnSpLocks/>
          </p:cNvCxnSpPr>
          <p:nvPr/>
        </p:nvCxnSpPr>
        <p:spPr>
          <a:xfrm>
            <a:off x="6247458" y="4653412"/>
            <a:ext cx="1188000" cy="0"/>
          </a:xfrm>
          <a:prstGeom prst="straightConnector1">
            <a:avLst/>
          </a:prstGeom>
          <a:ln w="38100">
            <a:solidFill>
              <a:schemeClr val="accent1">
                <a:lumMod val="40000"/>
                <a:lumOff val="60000"/>
              </a:schemeClr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A7F33104-0815-F74B-84EA-74DF8650CE5D}"/>
              </a:ext>
            </a:extLst>
          </p:cNvPr>
          <p:cNvSpPr txBox="1"/>
          <p:nvPr/>
        </p:nvSpPr>
        <p:spPr>
          <a:xfrm>
            <a:off x="7455261" y="4492312"/>
            <a:ext cx="4229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Flux média sur le réseau mobile (opérateur étranger visité)</a:t>
            </a:r>
          </a:p>
        </p:txBody>
      </p:sp>
      <p:pic>
        <p:nvPicPr>
          <p:cNvPr id="31" name="Picture 2" descr="Afficher l'image d'origine">
            <a:extLst>
              <a:ext uri="{FF2B5EF4-FFF2-40B4-BE49-F238E27FC236}">
                <a16:creationId xmlns:a16="http://schemas.microsoft.com/office/drawing/2014/main" id="{FA058E3C-0743-7243-A746-87513E24E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8690" y="4870691"/>
            <a:ext cx="254380" cy="25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ZoneTexte 31">
            <a:extLst>
              <a:ext uri="{FF2B5EF4-FFF2-40B4-BE49-F238E27FC236}">
                <a16:creationId xmlns:a16="http://schemas.microsoft.com/office/drawing/2014/main" id="{97CEF04E-E7F0-9947-BD35-6A6115B012B3}"/>
              </a:ext>
            </a:extLst>
          </p:cNvPr>
          <p:cNvSpPr txBox="1"/>
          <p:nvPr/>
        </p:nvSpPr>
        <p:spPr>
          <a:xfrm>
            <a:off x="7435457" y="4999936"/>
            <a:ext cx="4438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25000"/>
                  </a:schemeClr>
                </a:solidFill>
              </a:rPr>
              <a:t>Flux de signalisation (sonnerie)(opérateur étranger visité)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B5D2D54-CCF8-8F4C-83BD-D69E8E23D5D5}"/>
              </a:ext>
            </a:extLst>
          </p:cNvPr>
          <p:cNvCxnSpPr>
            <a:cxnSpLocks/>
          </p:cNvCxnSpPr>
          <p:nvPr/>
        </p:nvCxnSpPr>
        <p:spPr>
          <a:xfrm flipV="1">
            <a:off x="6231186" y="5149806"/>
            <a:ext cx="1188000" cy="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Image 34">
            <a:extLst>
              <a:ext uri="{FF2B5EF4-FFF2-40B4-BE49-F238E27FC236}">
                <a16:creationId xmlns:a16="http://schemas.microsoft.com/office/drawing/2014/main" id="{530A708F-4EAB-D341-B6A0-0EB062E174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942" y="1730809"/>
            <a:ext cx="596900" cy="965200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A19FBD20-D766-A749-8DA1-1C64B22D3B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436" y="3128583"/>
            <a:ext cx="990600" cy="965200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0A4EABC3-17EE-2F41-AFEC-E715B87ACD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8228" y="4526357"/>
            <a:ext cx="915735" cy="894439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2C2C890B-E508-464E-8889-2532C0B502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88622" y="5793690"/>
            <a:ext cx="532928" cy="46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216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3B9B696-BB5A-0D47-9A47-37313D2F8E60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Titre 5">
            <a:extLst>
              <a:ext uri="{FF2B5EF4-FFF2-40B4-BE49-F238E27FC236}">
                <a16:creationId xmlns:a16="http://schemas.microsoft.com/office/drawing/2014/main" id="{487D47D6-918A-894A-BE86-8AE792B60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504" y="362109"/>
            <a:ext cx="10515600" cy="762920"/>
          </a:xfrm>
        </p:spPr>
        <p:txBody>
          <a:bodyPr/>
          <a:lstStyle/>
          <a:p>
            <a:r>
              <a:rPr lang="fr-FR" dirty="0"/>
              <a:t>Appel sortant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E2834A39-0035-E647-8B6F-B95CDDA952E7}"/>
              </a:ext>
            </a:extLst>
          </p:cNvPr>
          <p:cNvGrpSpPr/>
          <p:nvPr/>
        </p:nvGrpSpPr>
        <p:grpSpPr>
          <a:xfrm>
            <a:off x="2612892" y="2109206"/>
            <a:ext cx="1222258" cy="1243997"/>
            <a:chOff x="7400358" y="1514961"/>
            <a:chExt cx="1390342" cy="1390342"/>
          </a:xfrm>
        </p:grpSpPr>
        <p:pic>
          <p:nvPicPr>
            <p:cNvPr id="15" name="Graphique 14" descr="ss">
              <a:extLst>
                <a:ext uri="{FF2B5EF4-FFF2-40B4-BE49-F238E27FC236}">
                  <a16:creationId xmlns:a16="http://schemas.microsoft.com/office/drawing/2014/main" id="{730898C5-6843-BA4B-ADDA-2ACD3DE6C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00358" y="1514961"/>
              <a:ext cx="1390342" cy="1390342"/>
            </a:xfrm>
            <a:prstGeom prst="rect">
              <a:avLst/>
            </a:prstGeom>
          </p:spPr>
        </p:pic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D5EF3644-B652-E14C-96AF-655F0E19B9D6}"/>
                </a:ext>
              </a:extLst>
            </p:cNvPr>
            <p:cNvSpPr txBox="1"/>
            <p:nvPr/>
          </p:nvSpPr>
          <p:spPr>
            <a:xfrm>
              <a:off x="7535625" y="2138235"/>
              <a:ext cx="1132774" cy="309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bg1"/>
                  </a:solidFill>
                </a:rPr>
                <a:t>IT’TEK</a:t>
              </a:r>
            </a:p>
          </p:txBody>
        </p:sp>
      </p:grp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A75904D0-7ED5-1348-ADE0-6BE631BE394B}"/>
              </a:ext>
            </a:extLst>
          </p:cNvPr>
          <p:cNvCxnSpPr>
            <a:cxnSpLocks/>
          </p:cNvCxnSpPr>
          <p:nvPr/>
        </p:nvCxnSpPr>
        <p:spPr>
          <a:xfrm>
            <a:off x="3230341" y="3184517"/>
            <a:ext cx="0" cy="61200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12F8DF39-4C29-8445-92CB-0E9A82B5D111}"/>
              </a:ext>
            </a:extLst>
          </p:cNvPr>
          <p:cNvCxnSpPr>
            <a:cxnSpLocks/>
          </p:cNvCxnSpPr>
          <p:nvPr/>
        </p:nvCxnSpPr>
        <p:spPr>
          <a:xfrm flipV="1">
            <a:off x="3646874" y="3533023"/>
            <a:ext cx="1615158" cy="69361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19EEF2EF-EB20-D14B-90AC-D2C1ACE1449E}"/>
              </a:ext>
            </a:extLst>
          </p:cNvPr>
          <p:cNvGrpSpPr/>
          <p:nvPr/>
        </p:nvGrpSpPr>
        <p:grpSpPr>
          <a:xfrm>
            <a:off x="10174649" y="2074349"/>
            <a:ext cx="1222258" cy="1243997"/>
            <a:chOff x="7400358" y="1514961"/>
            <a:chExt cx="1390342" cy="1390342"/>
          </a:xfrm>
        </p:grpSpPr>
        <p:pic>
          <p:nvPicPr>
            <p:cNvPr id="21" name="Graphique 20" descr="ss">
              <a:extLst>
                <a:ext uri="{FF2B5EF4-FFF2-40B4-BE49-F238E27FC236}">
                  <a16:creationId xmlns:a16="http://schemas.microsoft.com/office/drawing/2014/main" id="{B5D2EC43-8BDC-FC4E-82CE-50B4EDDDC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00358" y="1514961"/>
              <a:ext cx="1390342" cy="1390342"/>
            </a:xfrm>
            <a:prstGeom prst="rect">
              <a:avLst/>
            </a:prstGeom>
          </p:spPr>
        </p:pic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59B6BA4D-6E76-D743-A811-359AF1F15B5F}"/>
                </a:ext>
              </a:extLst>
            </p:cNvPr>
            <p:cNvSpPr txBox="1"/>
            <p:nvPr/>
          </p:nvSpPr>
          <p:spPr>
            <a:xfrm>
              <a:off x="7551926" y="2123560"/>
              <a:ext cx="1132774" cy="309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bg1"/>
                  </a:solidFill>
                </a:rPr>
                <a:t>IT’TEK</a:t>
              </a:r>
            </a:p>
          </p:txBody>
        </p:sp>
      </p:grp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B0A63C9C-F677-9B43-8878-A58823A84151}"/>
              </a:ext>
            </a:extLst>
          </p:cNvPr>
          <p:cNvCxnSpPr>
            <a:cxnSpLocks/>
          </p:cNvCxnSpPr>
          <p:nvPr/>
        </p:nvCxnSpPr>
        <p:spPr>
          <a:xfrm>
            <a:off x="7225479" y="2456708"/>
            <a:ext cx="2940660" cy="0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880ADED5-2DB0-7247-9722-8639254543B9}"/>
              </a:ext>
            </a:extLst>
          </p:cNvPr>
          <p:cNvCxnSpPr>
            <a:cxnSpLocks/>
          </p:cNvCxnSpPr>
          <p:nvPr/>
        </p:nvCxnSpPr>
        <p:spPr>
          <a:xfrm rot="10800000">
            <a:off x="10639133" y="2881098"/>
            <a:ext cx="0" cy="82800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321AD513-176B-1247-B9DF-36F4179AEE62}"/>
              </a:ext>
            </a:extLst>
          </p:cNvPr>
          <p:cNvCxnSpPr>
            <a:cxnSpLocks/>
          </p:cNvCxnSpPr>
          <p:nvPr/>
        </p:nvCxnSpPr>
        <p:spPr>
          <a:xfrm flipH="1">
            <a:off x="7352907" y="2866748"/>
            <a:ext cx="3270187" cy="1434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A6AEE3D7-8794-1B43-BF45-1B9D6116E975}"/>
              </a:ext>
            </a:extLst>
          </p:cNvPr>
          <p:cNvCxnSpPr>
            <a:cxnSpLocks/>
          </p:cNvCxnSpPr>
          <p:nvPr/>
        </p:nvCxnSpPr>
        <p:spPr>
          <a:xfrm flipH="1">
            <a:off x="7504161" y="4174167"/>
            <a:ext cx="2880000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8567C2F3-C72F-F147-950C-C558E2E1C46E}"/>
              </a:ext>
            </a:extLst>
          </p:cNvPr>
          <p:cNvSpPr txBox="1"/>
          <p:nvPr/>
        </p:nvSpPr>
        <p:spPr>
          <a:xfrm>
            <a:off x="4454453" y="3795070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ABAFFFAD-8D75-9845-8D8E-CBCF20CE995F}"/>
              </a:ext>
            </a:extLst>
          </p:cNvPr>
          <p:cNvSpPr txBox="1"/>
          <p:nvPr/>
        </p:nvSpPr>
        <p:spPr>
          <a:xfrm>
            <a:off x="2897530" y="3253352"/>
            <a:ext cx="478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6142EE98-897F-C043-824A-03FB2674261D}"/>
              </a:ext>
            </a:extLst>
          </p:cNvPr>
          <p:cNvSpPr txBox="1"/>
          <p:nvPr/>
        </p:nvSpPr>
        <p:spPr>
          <a:xfrm>
            <a:off x="8413629" y="2087376"/>
            <a:ext cx="222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8F6ED67E-86AC-9E42-8B8E-56E755A68253}"/>
              </a:ext>
            </a:extLst>
          </p:cNvPr>
          <p:cNvSpPr txBox="1"/>
          <p:nvPr/>
        </p:nvSpPr>
        <p:spPr>
          <a:xfrm>
            <a:off x="10912441" y="3163691"/>
            <a:ext cx="325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49BF277E-2F54-6E4C-BDA6-C1DB422DB670}"/>
              </a:ext>
            </a:extLst>
          </p:cNvPr>
          <p:cNvSpPr txBox="1"/>
          <p:nvPr/>
        </p:nvSpPr>
        <p:spPr>
          <a:xfrm>
            <a:off x="8415414" y="2514837"/>
            <a:ext cx="129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C5A24387-D9A9-1340-AB70-B9376B63423E}"/>
              </a:ext>
            </a:extLst>
          </p:cNvPr>
          <p:cNvSpPr txBox="1"/>
          <p:nvPr/>
        </p:nvSpPr>
        <p:spPr>
          <a:xfrm>
            <a:off x="8695809" y="4242123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D1F6DE05-A832-884E-BCAA-A1C2796BF513}"/>
              </a:ext>
            </a:extLst>
          </p:cNvPr>
          <p:cNvSpPr txBox="1"/>
          <p:nvPr/>
        </p:nvSpPr>
        <p:spPr>
          <a:xfrm>
            <a:off x="8413629" y="3037060"/>
            <a:ext cx="109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526B96A-1E20-6B41-8839-88B5E1786A35}"/>
              </a:ext>
            </a:extLst>
          </p:cNvPr>
          <p:cNvSpPr txBox="1"/>
          <p:nvPr/>
        </p:nvSpPr>
        <p:spPr>
          <a:xfrm>
            <a:off x="389021" y="4880936"/>
            <a:ext cx="56700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Un appel est passé depuis le mobile vers un numéro </a:t>
            </a:r>
            <a:r>
              <a:rPr lang="fr-FR" sz="1100" i="1" dirty="0" err="1">
                <a:solidFill>
                  <a:schemeClr val="tx1">
                    <a:lumMod val="25000"/>
                  </a:schemeClr>
                </a:solidFill>
              </a:rPr>
              <a:t>offnet</a:t>
            </a:r>
            <a:endParaRPr lang="fr-FR" sz="1100" i="1" dirty="0">
              <a:solidFill>
                <a:schemeClr val="tx1">
                  <a:lumMod val="25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Transatel route l’appel vers le partenaire MVNO</a:t>
            </a:r>
          </a:p>
          <a:p>
            <a:pPr marL="342900" indent="-342900"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Le partenaire MVNO termine l’appel vers sa destination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D4C38E54-7490-554A-9F2C-67DC616D85A3}"/>
              </a:ext>
            </a:extLst>
          </p:cNvPr>
          <p:cNvSpPr txBox="1"/>
          <p:nvPr/>
        </p:nvSpPr>
        <p:spPr>
          <a:xfrm>
            <a:off x="6167500" y="4874726"/>
            <a:ext cx="5670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Un appel est passé depuis un mobile vers un autre mobile (</a:t>
            </a:r>
            <a:r>
              <a:rPr lang="fr-FR" sz="1100" i="1" dirty="0" err="1">
                <a:solidFill>
                  <a:schemeClr val="tx1">
                    <a:lumMod val="25000"/>
                  </a:schemeClr>
                </a:solidFill>
              </a:rPr>
              <a:t>onnet</a:t>
            </a:r>
            <a:r>
              <a:rPr lang="fr-FR" sz="1100" i="1" dirty="0">
                <a:solidFill>
                  <a:schemeClr val="tx1">
                    <a:lumMod val="25000"/>
                  </a:schemeClr>
                </a:solidFill>
              </a:rPr>
              <a:t>)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Transatel interroge le partenaire MVNO 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Le serveur du MVNO fait par exemple sonner les différents téléphones du destinataire (fixe et mobile)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L’appel est décroché sur le mobile, il est alors routé via Transatel vers le mobile appelé</a:t>
            </a:r>
          </a:p>
          <a:p>
            <a:pPr marL="342900" indent="-342900">
              <a:buFontTx/>
              <a:buAutoNum type="arabicPeriod"/>
            </a:pPr>
            <a:endParaRPr lang="fr-FR" sz="1100" dirty="0">
              <a:solidFill>
                <a:schemeClr val="tx1">
                  <a:lumMod val="2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endParaRPr lang="fr-FR" sz="1100" dirty="0">
              <a:solidFill>
                <a:schemeClr val="tx1">
                  <a:lumMod val="2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endParaRPr lang="fr-FR" sz="1100" dirty="0">
              <a:solidFill>
                <a:schemeClr val="tx1">
                  <a:lumMod val="2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endParaRPr lang="fr-FR" sz="1100" dirty="0">
              <a:solidFill>
                <a:schemeClr val="tx1">
                  <a:lumMod val="25000"/>
                </a:schemeClr>
              </a:solidFill>
            </a:endParaRP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63D69807-E909-9045-AFB9-26A188AF9D56}"/>
              </a:ext>
            </a:extLst>
          </p:cNvPr>
          <p:cNvSpPr txBox="1"/>
          <p:nvPr/>
        </p:nvSpPr>
        <p:spPr>
          <a:xfrm>
            <a:off x="5293826" y="3641182"/>
            <a:ext cx="630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 err="1"/>
              <a:t>OLOs</a:t>
            </a:r>
            <a:r>
              <a:rPr lang="fr-FR" sz="800" dirty="0"/>
              <a:t> &amp; PSTN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8FA4089E-884B-3C40-834B-DA7A774B3AC1}"/>
              </a:ext>
            </a:extLst>
          </p:cNvPr>
          <p:cNvCxnSpPr>
            <a:cxnSpLocks/>
          </p:cNvCxnSpPr>
          <p:nvPr/>
        </p:nvCxnSpPr>
        <p:spPr>
          <a:xfrm flipH="1">
            <a:off x="7352907" y="2987290"/>
            <a:ext cx="2808000" cy="0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427054DB-3680-2240-9C65-F053038C72E4}"/>
              </a:ext>
            </a:extLst>
          </p:cNvPr>
          <p:cNvCxnSpPr>
            <a:cxnSpLocks/>
          </p:cNvCxnSpPr>
          <p:nvPr/>
        </p:nvCxnSpPr>
        <p:spPr>
          <a:xfrm rot="10800000" flipH="1">
            <a:off x="1186356" y="2773401"/>
            <a:ext cx="1404000" cy="0"/>
          </a:xfrm>
          <a:prstGeom prst="straightConnector1">
            <a:avLst/>
          </a:prstGeom>
          <a:ln w="38100"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D1D9AD8A-9DA0-0C42-9F56-A28EBE25FDD8}"/>
              </a:ext>
            </a:extLst>
          </p:cNvPr>
          <p:cNvCxnSpPr>
            <a:cxnSpLocks/>
          </p:cNvCxnSpPr>
          <p:nvPr/>
        </p:nvCxnSpPr>
        <p:spPr>
          <a:xfrm>
            <a:off x="10912441" y="3097098"/>
            <a:ext cx="0" cy="61200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ZoneTexte 48">
            <a:extLst>
              <a:ext uri="{FF2B5EF4-FFF2-40B4-BE49-F238E27FC236}">
                <a16:creationId xmlns:a16="http://schemas.microsoft.com/office/drawing/2014/main" id="{673107AF-5DCC-F346-B607-2F00FD3F28E1}"/>
              </a:ext>
            </a:extLst>
          </p:cNvPr>
          <p:cNvSpPr txBox="1"/>
          <p:nvPr/>
        </p:nvSpPr>
        <p:spPr>
          <a:xfrm>
            <a:off x="1824904" y="2390753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4DB1021-500A-9146-9B37-76D91D8BCE0B}"/>
              </a:ext>
            </a:extLst>
          </p:cNvPr>
          <p:cNvSpPr/>
          <p:nvPr/>
        </p:nvSpPr>
        <p:spPr>
          <a:xfrm>
            <a:off x="1518530" y="1461821"/>
            <a:ext cx="32367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dirty="0">
                <a:solidFill>
                  <a:schemeClr val="tx2"/>
                </a:solidFill>
              </a:rPr>
              <a:t>Appel sortant </a:t>
            </a:r>
            <a:r>
              <a:rPr lang="fr-FR" sz="2400" b="1" dirty="0" err="1">
                <a:solidFill>
                  <a:schemeClr val="tx2"/>
                </a:solidFill>
              </a:rPr>
              <a:t>Offnet</a:t>
            </a:r>
            <a:endParaRPr lang="fr-FR" sz="2400" b="1" dirty="0">
              <a:solidFill>
                <a:schemeClr val="tx2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7505470-05DB-E246-B60D-6A24FB6AA950}"/>
              </a:ext>
            </a:extLst>
          </p:cNvPr>
          <p:cNvSpPr/>
          <p:nvPr/>
        </p:nvSpPr>
        <p:spPr>
          <a:xfrm>
            <a:off x="7535933" y="1504305"/>
            <a:ext cx="31838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dirty="0">
                <a:solidFill>
                  <a:schemeClr val="tx2"/>
                </a:solidFill>
              </a:rPr>
              <a:t>Appel sortant </a:t>
            </a:r>
            <a:r>
              <a:rPr lang="fr-FR" sz="2400" b="1" dirty="0" err="1">
                <a:solidFill>
                  <a:schemeClr val="tx2"/>
                </a:solidFill>
              </a:rPr>
              <a:t>Onnet</a:t>
            </a:r>
            <a:endParaRPr lang="fr-FR" sz="2400" b="1" dirty="0">
              <a:solidFill>
                <a:schemeClr val="tx2"/>
              </a:solidFill>
            </a:endParaRPr>
          </a:p>
        </p:txBody>
      </p:sp>
      <p:pic>
        <p:nvPicPr>
          <p:cNvPr id="53" name="Image 52">
            <a:extLst>
              <a:ext uri="{FF2B5EF4-FFF2-40B4-BE49-F238E27FC236}">
                <a16:creationId xmlns:a16="http://schemas.microsoft.com/office/drawing/2014/main" id="{410DE792-3026-3042-81B5-5D8297CAF8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15" y="2219317"/>
            <a:ext cx="596900" cy="965200"/>
          </a:xfrm>
          <a:prstGeom prst="rect">
            <a:avLst/>
          </a:prstGeom>
        </p:spPr>
      </p:pic>
      <p:pic>
        <p:nvPicPr>
          <p:cNvPr id="55" name="Image 54">
            <a:extLst>
              <a:ext uri="{FF2B5EF4-FFF2-40B4-BE49-F238E27FC236}">
                <a16:creationId xmlns:a16="http://schemas.microsoft.com/office/drawing/2014/main" id="{3218E9E0-512E-3F40-A3AB-94B704EC7D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8170" y="3097098"/>
            <a:ext cx="532928" cy="468977"/>
          </a:xfrm>
          <a:prstGeom prst="rect">
            <a:avLst/>
          </a:prstGeom>
        </p:spPr>
      </p:pic>
      <p:pic>
        <p:nvPicPr>
          <p:cNvPr id="56" name="Image 55">
            <a:extLst>
              <a:ext uri="{FF2B5EF4-FFF2-40B4-BE49-F238E27FC236}">
                <a16:creationId xmlns:a16="http://schemas.microsoft.com/office/drawing/2014/main" id="{C22FEF90-BFC4-164D-9EB3-E4B855944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8589" y="1961980"/>
            <a:ext cx="454148" cy="734367"/>
          </a:xfrm>
          <a:prstGeom prst="rect">
            <a:avLst/>
          </a:prstGeom>
        </p:spPr>
      </p:pic>
      <p:pic>
        <p:nvPicPr>
          <p:cNvPr id="57" name="Image 56">
            <a:extLst>
              <a:ext uri="{FF2B5EF4-FFF2-40B4-BE49-F238E27FC236}">
                <a16:creationId xmlns:a16="http://schemas.microsoft.com/office/drawing/2014/main" id="{29837C26-A067-D442-BB67-2AB29D162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6168" y="2780937"/>
            <a:ext cx="454148" cy="734367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7F522711-0D5C-1641-AC19-02D1BCF25B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716" y="2787757"/>
            <a:ext cx="216001" cy="216001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F5BB707B-38FD-184D-B3E2-F54A40B778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32284" y="3848651"/>
            <a:ext cx="626611" cy="612039"/>
          </a:xfrm>
          <a:prstGeom prst="rect">
            <a:avLst/>
          </a:prstGeom>
        </p:spPr>
      </p:pic>
      <p:pic>
        <p:nvPicPr>
          <p:cNvPr id="60" name="Image 59">
            <a:extLst>
              <a:ext uri="{FF2B5EF4-FFF2-40B4-BE49-F238E27FC236}">
                <a16:creationId xmlns:a16="http://schemas.microsoft.com/office/drawing/2014/main" id="{AFD78538-0D42-AD46-9940-7727FF6056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91331" y="3727393"/>
            <a:ext cx="782769" cy="762698"/>
          </a:xfrm>
          <a:prstGeom prst="rect">
            <a:avLst/>
          </a:prstGeom>
        </p:spPr>
      </p:pic>
      <p:pic>
        <p:nvPicPr>
          <p:cNvPr id="61" name="Image 60">
            <a:extLst>
              <a:ext uri="{FF2B5EF4-FFF2-40B4-BE49-F238E27FC236}">
                <a16:creationId xmlns:a16="http://schemas.microsoft.com/office/drawing/2014/main" id="{4BB1811D-EC6A-B04C-9EAA-54C343C7C9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6585" y="3878052"/>
            <a:ext cx="626611" cy="61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51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8F38271-5CCC-354F-881A-A6101326FD90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5" name="Espace réservé du texte 1">
            <a:extLst>
              <a:ext uri="{FF2B5EF4-FFF2-40B4-BE49-F238E27FC236}">
                <a16:creationId xmlns:a16="http://schemas.microsoft.com/office/drawing/2014/main" id="{5AA51C21-F751-244E-959F-77B64713DB1B}"/>
              </a:ext>
            </a:extLst>
          </p:cNvPr>
          <p:cNvSpPr txBox="1">
            <a:spLocks/>
          </p:cNvSpPr>
          <p:nvPr/>
        </p:nvSpPr>
        <p:spPr>
          <a:xfrm>
            <a:off x="254400" y="1532785"/>
            <a:ext cx="5670000" cy="4712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200" kern="120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400" b="1" dirty="0">
                <a:solidFill>
                  <a:schemeClr val="bg2"/>
                </a:solidFill>
              </a:rPr>
              <a:t>Décroché sur le mobile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79FD4EE6-B40B-6C4A-81B9-6537928A5BA6}"/>
              </a:ext>
            </a:extLst>
          </p:cNvPr>
          <p:cNvSpPr txBox="1">
            <a:spLocks/>
          </p:cNvSpPr>
          <p:nvPr/>
        </p:nvSpPr>
        <p:spPr>
          <a:xfrm>
            <a:off x="389021" y="2028305"/>
            <a:ext cx="5670000" cy="273452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7" name="Espace réservé du texte 3">
            <a:extLst>
              <a:ext uri="{FF2B5EF4-FFF2-40B4-BE49-F238E27FC236}">
                <a16:creationId xmlns:a16="http://schemas.microsoft.com/office/drawing/2014/main" id="{69A72EFC-9EBE-2946-BC44-F7882C3546F5}"/>
              </a:ext>
            </a:extLst>
          </p:cNvPr>
          <p:cNvSpPr txBox="1">
            <a:spLocks/>
          </p:cNvSpPr>
          <p:nvPr/>
        </p:nvSpPr>
        <p:spPr>
          <a:xfrm>
            <a:off x="6167500" y="1521228"/>
            <a:ext cx="5670000" cy="47123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400" b="1" dirty="0">
                <a:solidFill>
                  <a:schemeClr val="bg2"/>
                </a:solidFill>
              </a:rPr>
              <a:t>Décroché sur le fixe</a:t>
            </a:r>
          </a:p>
        </p:txBody>
      </p:sp>
      <p:sp>
        <p:nvSpPr>
          <p:cNvPr id="9" name="Titre 5">
            <a:extLst>
              <a:ext uri="{FF2B5EF4-FFF2-40B4-BE49-F238E27FC236}">
                <a16:creationId xmlns:a16="http://schemas.microsoft.com/office/drawing/2014/main" id="{E30837CC-AE95-3D48-B9C4-18768DFDF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700" y="333330"/>
            <a:ext cx="10515600" cy="762920"/>
          </a:xfrm>
        </p:spPr>
        <p:txBody>
          <a:bodyPr/>
          <a:lstStyle/>
          <a:p>
            <a:r>
              <a:rPr lang="fr-FR" dirty="0"/>
              <a:t>Appel entrant depuis </a:t>
            </a:r>
            <a:r>
              <a:rPr lang="fr-FR" dirty="0" err="1"/>
              <a:t>offnet</a:t>
            </a:r>
            <a:r>
              <a:rPr lang="fr-FR" dirty="0"/>
              <a:t> vers le numéro mobile</a:t>
            </a: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1326E516-3537-5940-8137-B3723682D2F7}"/>
              </a:ext>
            </a:extLst>
          </p:cNvPr>
          <p:cNvGrpSpPr/>
          <p:nvPr/>
        </p:nvGrpSpPr>
        <p:grpSpPr>
          <a:xfrm>
            <a:off x="2612892" y="2109206"/>
            <a:ext cx="1222258" cy="1243997"/>
            <a:chOff x="7400358" y="1514961"/>
            <a:chExt cx="1390342" cy="1390342"/>
          </a:xfrm>
        </p:grpSpPr>
        <p:pic>
          <p:nvPicPr>
            <p:cNvPr id="14" name="Graphique 13" descr="ss">
              <a:extLst>
                <a:ext uri="{FF2B5EF4-FFF2-40B4-BE49-F238E27FC236}">
                  <a16:creationId xmlns:a16="http://schemas.microsoft.com/office/drawing/2014/main" id="{208C3916-CCF3-1B4A-A3DC-A0238CCE1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00358" y="1514961"/>
              <a:ext cx="1390342" cy="1390342"/>
            </a:xfrm>
            <a:prstGeom prst="rect">
              <a:avLst/>
            </a:prstGeom>
          </p:spPr>
        </p:pic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7200957A-4666-1441-830F-FBBFB26BC9CD}"/>
                </a:ext>
              </a:extLst>
            </p:cNvPr>
            <p:cNvSpPr txBox="1"/>
            <p:nvPr/>
          </p:nvSpPr>
          <p:spPr>
            <a:xfrm>
              <a:off x="7517967" y="2155973"/>
              <a:ext cx="1132774" cy="309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tx1">
                      <a:lumMod val="75000"/>
                    </a:schemeClr>
                  </a:solidFill>
                </a:rPr>
                <a:t>IT’TEK</a:t>
              </a:r>
            </a:p>
          </p:txBody>
        </p:sp>
      </p:grp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E06601BC-DE8C-7641-BCFC-BD5BB2AE2293}"/>
              </a:ext>
            </a:extLst>
          </p:cNvPr>
          <p:cNvCxnSpPr>
            <a:cxnSpLocks/>
          </p:cNvCxnSpPr>
          <p:nvPr/>
        </p:nvCxnSpPr>
        <p:spPr>
          <a:xfrm rot="10800000">
            <a:off x="1230746" y="2773401"/>
            <a:ext cx="1404000" cy="0"/>
          </a:xfrm>
          <a:prstGeom prst="straightConnector1">
            <a:avLst/>
          </a:prstGeom>
          <a:ln w="38100">
            <a:solidFill>
              <a:schemeClr val="accent1">
                <a:lumMod val="20000"/>
                <a:lumOff val="80000"/>
              </a:schemeClr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C5D5F204-5C50-184E-969A-931D6247D72B}"/>
              </a:ext>
            </a:extLst>
          </p:cNvPr>
          <p:cNvCxnSpPr>
            <a:cxnSpLocks/>
          </p:cNvCxnSpPr>
          <p:nvPr/>
        </p:nvCxnSpPr>
        <p:spPr>
          <a:xfrm flipH="1" flipV="1">
            <a:off x="3898967" y="2937627"/>
            <a:ext cx="1275393" cy="523478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30CA9140-7079-0C4C-879F-52694C2237DC}"/>
              </a:ext>
            </a:extLst>
          </p:cNvPr>
          <p:cNvSpPr txBox="1"/>
          <p:nvPr/>
        </p:nvSpPr>
        <p:spPr>
          <a:xfrm>
            <a:off x="4565775" y="2818254"/>
            <a:ext cx="222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04FDBAC-1B0A-F14E-BE17-167320AA195C}"/>
              </a:ext>
            </a:extLst>
          </p:cNvPr>
          <p:cNvSpPr txBox="1"/>
          <p:nvPr/>
        </p:nvSpPr>
        <p:spPr>
          <a:xfrm>
            <a:off x="389021" y="4880936"/>
            <a:ext cx="567000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Appel reçu à destination du numéro mobile entrant sur le réseau de Transatel</a:t>
            </a:r>
            <a:endParaRPr lang="fr-FR" sz="1100" i="1" dirty="0">
              <a:solidFill>
                <a:schemeClr val="tx1">
                  <a:lumMod val="2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Transatel interroge le partenaire MVNO 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Le serveur du MVNO fait par exemple sonner les différents téléphones du destinataire (fixe et mobile)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L’appel est décroché sur le mobile, il est alors routé via Transatel vers le mobile appelé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BAB8ADE5-392D-B543-878C-FA73CF36FE18}"/>
              </a:ext>
            </a:extLst>
          </p:cNvPr>
          <p:cNvSpPr txBox="1"/>
          <p:nvPr/>
        </p:nvSpPr>
        <p:spPr>
          <a:xfrm>
            <a:off x="6167500" y="4874726"/>
            <a:ext cx="567000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Appel reçu à destination du numéro mobile entrant sur le réseau de Transatel</a:t>
            </a:r>
            <a:endParaRPr lang="fr-FR" sz="1100" i="1" dirty="0">
              <a:solidFill>
                <a:schemeClr val="tx1">
                  <a:lumMod val="25000"/>
                </a:schemeClr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Transatel interroge le partenaire MVNO 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Le serveur du MVNO fait par exemple sonner les différents téléphones du destinataire (fixe et mobile)</a:t>
            </a:r>
          </a:p>
          <a:p>
            <a:pPr marL="342900" indent="-342900">
              <a:buFontTx/>
              <a:buAutoNum type="arabicPeriod"/>
            </a:pPr>
            <a:r>
              <a:rPr lang="fr-FR" sz="1100" dirty="0">
                <a:solidFill>
                  <a:schemeClr val="tx1">
                    <a:lumMod val="25000"/>
                  </a:schemeClr>
                </a:solidFill>
              </a:rPr>
              <a:t>L’appel est décroché sur le fixe, il est alors routé via le partenaire MVNO vers le fixe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CB56D8B0-28DD-014E-9DB9-F30DD96DBE67}"/>
              </a:ext>
            </a:extLst>
          </p:cNvPr>
          <p:cNvSpPr txBox="1"/>
          <p:nvPr/>
        </p:nvSpPr>
        <p:spPr>
          <a:xfrm>
            <a:off x="5293826" y="3641182"/>
            <a:ext cx="630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 err="1">
                <a:solidFill>
                  <a:schemeClr val="bg2"/>
                </a:solidFill>
              </a:rPr>
              <a:t>OLOs</a:t>
            </a:r>
            <a:r>
              <a:rPr lang="fr-FR" sz="800" dirty="0">
                <a:solidFill>
                  <a:schemeClr val="bg2"/>
                </a:solidFill>
              </a:rPr>
              <a:t> &amp; PSTN</a:t>
            </a: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4FDAAEDA-C59B-5144-A3C7-116A04123FB4}"/>
              </a:ext>
            </a:extLst>
          </p:cNvPr>
          <p:cNvCxnSpPr>
            <a:cxnSpLocks/>
          </p:cNvCxnSpPr>
          <p:nvPr/>
        </p:nvCxnSpPr>
        <p:spPr>
          <a:xfrm>
            <a:off x="3383064" y="3187586"/>
            <a:ext cx="0" cy="612000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6ADDE818-2BFA-B444-A3F6-3CFBEDEA7735}"/>
              </a:ext>
            </a:extLst>
          </p:cNvPr>
          <p:cNvSpPr txBox="1"/>
          <p:nvPr/>
        </p:nvSpPr>
        <p:spPr>
          <a:xfrm>
            <a:off x="3411283" y="3288724"/>
            <a:ext cx="33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2</a:t>
            </a:r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6760E883-5423-0646-AF79-47633D0BD03B}"/>
              </a:ext>
            </a:extLst>
          </p:cNvPr>
          <p:cNvCxnSpPr>
            <a:cxnSpLocks/>
          </p:cNvCxnSpPr>
          <p:nvPr/>
        </p:nvCxnSpPr>
        <p:spPr>
          <a:xfrm flipH="1" flipV="1">
            <a:off x="1426311" y="4166777"/>
            <a:ext cx="1260000" cy="1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0E1DFAC0-429E-BE4C-BB79-F5DCE9B97933}"/>
              </a:ext>
            </a:extLst>
          </p:cNvPr>
          <p:cNvGrpSpPr/>
          <p:nvPr/>
        </p:nvGrpSpPr>
        <p:grpSpPr>
          <a:xfrm>
            <a:off x="8401439" y="2109206"/>
            <a:ext cx="1222258" cy="1243997"/>
            <a:chOff x="7400358" y="1514961"/>
            <a:chExt cx="1390342" cy="1390342"/>
          </a:xfrm>
        </p:grpSpPr>
        <p:pic>
          <p:nvPicPr>
            <p:cNvPr id="30" name="Graphique 29" descr="ss">
              <a:extLst>
                <a:ext uri="{FF2B5EF4-FFF2-40B4-BE49-F238E27FC236}">
                  <a16:creationId xmlns:a16="http://schemas.microsoft.com/office/drawing/2014/main" id="{997103DB-83AC-5045-AA2D-1BB62BA01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400358" y="1514961"/>
              <a:ext cx="1390342" cy="1390342"/>
            </a:xfrm>
            <a:prstGeom prst="rect">
              <a:avLst/>
            </a:prstGeom>
          </p:spPr>
        </p:pic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3102B3B0-F8C2-5542-AF1F-3D7B86EA0061}"/>
                </a:ext>
              </a:extLst>
            </p:cNvPr>
            <p:cNvSpPr txBox="1"/>
            <p:nvPr/>
          </p:nvSpPr>
          <p:spPr>
            <a:xfrm>
              <a:off x="7532669" y="2155973"/>
              <a:ext cx="1132774" cy="309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b="1" dirty="0">
                  <a:solidFill>
                    <a:schemeClr val="bg2"/>
                  </a:solidFill>
                </a:rPr>
                <a:t>IT’TEK</a:t>
              </a:r>
            </a:p>
          </p:txBody>
        </p:sp>
      </p:grpSp>
      <p:sp>
        <p:nvSpPr>
          <p:cNvPr id="32" name="ZoneTexte 31">
            <a:extLst>
              <a:ext uri="{FF2B5EF4-FFF2-40B4-BE49-F238E27FC236}">
                <a16:creationId xmlns:a16="http://schemas.microsoft.com/office/drawing/2014/main" id="{03C40F72-CEC8-5646-9061-1F0487C8FB59}"/>
              </a:ext>
            </a:extLst>
          </p:cNvPr>
          <p:cNvSpPr txBox="1"/>
          <p:nvPr/>
        </p:nvSpPr>
        <p:spPr>
          <a:xfrm flipH="1">
            <a:off x="10579579" y="2818254"/>
            <a:ext cx="26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>
                    <a:lumMod val="25000"/>
                  </a:schemeClr>
                </a:solidFill>
              </a:rPr>
              <a:t>1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0D7D6406-E9EE-5549-9ACE-CB47CC5171BD}"/>
              </a:ext>
            </a:extLst>
          </p:cNvPr>
          <p:cNvSpPr txBox="1"/>
          <p:nvPr/>
        </p:nvSpPr>
        <p:spPr>
          <a:xfrm>
            <a:off x="7708282" y="4335498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>
                    <a:lumMod val="25000"/>
                  </a:schemeClr>
                </a:solidFill>
              </a:rPr>
              <a:t>3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F61A1011-89B7-FE43-81AE-C4B7F29BFA35}"/>
              </a:ext>
            </a:extLst>
          </p:cNvPr>
          <p:cNvSpPr txBox="1"/>
          <p:nvPr/>
        </p:nvSpPr>
        <p:spPr>
          <a:xfrm>
            <a:off x="11082373" y="3641182"/>
            <a:ext cx="630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dirty="0" err="1">
                <a:solidFill>
                  <a:schemeClr val="tx2">
                    <a:lumMod val="25000"/>
                  </a:schemeClr>
                </a:solidFill>
              </a:rPr>
              <a:t>OLOs</a:t>
            </a:r>
            <a:r>
              <a:rPr lang="fr-FR" sz="800" dirty="0">
                <a:solidFill>
                  <a:schemeClr val="tx2">
                    <a:lumMod val="25000"/>
                  </a:schemeClr>
                </a:solidFill>
              </a:rPr>
              <a:t> &amp; PSTN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014F51D7-4CF5-4D4A-A940-7C103B215593}"/>
              </a:ext>
            </a:extLst>
          </p:cNvPr>
          <p:cNvSpPr txBox="1"/>
          <p:nvPr/>
        </p:nvSpPr>
        <p:spPr>
          <a:xfrm>
            <a:off x="7632082" y="2538564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>
                    <a:lumMod val="25000"/>
                  </a:schemeClr>
                </a:solidFill>
              </a:rPr>
              <a:t>3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0A7BDE61-B2B6-0F48-859D-E06DA9951182}"/>
              </a:ext>
            </a:extLst>
          </p:cNvPr>
          <p:cNvSpPr txBox="1"/>
          <p:nvPr/>
        </p:nvSpPr>
        <p:spPr>
          <a:xfrm>
            <a:off x="7673481" y="3791962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>
                    <a:lumMod val="25000"/>
                  </a:schemeClr>
                </a:solidFill>
              </a:rPr>
              <a:t>4</a:t>
            </a:r>
          </a:p>
        </p:txBody>
      </p: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74AC7FC9-EEDA-824D-8665-C1FBCCF961D0}"/>
              </a:ext>
            </a:extLst>
          </p:cNvPr>
          <p:cNvCxnSpPr>
            <a:cxnSpLocks/>
          </p:cNvCxnSpPr>
          <p:nvPr/>
        </p:nvCxnSpPr>
        <p:spPr>
          <a:xfrm rot="5400000">
            <a:off x="7784482" y="3510143"/>
            <a:ext cx="0" cy="1260000"/>
          </a:xfrm>
          <a:prstGeom prst="straightConnector1">
            <a:avLst/>
          </a:prstGeom>
          <a:ln w="38100">
            <a:solidFill>
              <a:schemeClr val="tx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72E52904-5F00-EC48-94B9-CD2AB8B45E70}"/>
              </a:ext>
            </a:extLst>
          </p:cNvPr>
          <p:cNvCxnSpPr>
            <a:cxnSpLocks/>
          </p:cNvCxnSpPr>
          <p:nvPr/>
        </p:nvCxnSpPr>
        <p:spPr>
          <a:xfrm>
            <a:off x="9180891" y="3160176"/>
            <a:ext cx="0" cy="612000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ZoneTexte 39">
            <a:extLst>
              <a:ext uri="{FF2B5EF4-FFF2-40B4-BE49-F238E27FC236}">
                <a16:creationId xmlns:a16="http://schemas.microsoft.com/office/drawing/2014/main" id="{57F327FF-0536-5F4D-BC69-53A5A76513E9}"/>
              </a:ext>
            </a:extLst>
          </p:cNvPr>
          <p:cNvSpPr txBox="1"/>
          <p:nvPr/>
        </p:nvSpPr>
        <p:spPr>
          <a:xfrm>
            <a:off x="9170522" y="3290785"/>
            <a:ext cx="33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936CC35A-5D32-CD45-82ED-02A24608D007}"/>
              </a:ext>
            </a:extLst>
          </p:cNvPr>
          <p:cNvCxnSpPr>
            <a:cxnSpLocks/>
          </p:cNvCxnSpPr>
          <p:nvPr/>
        </p:nvCxnSpPr>
        <p:spPr>
          <a:xfrm flipH="1" flipV="1">
            <a:off x="1259336" y="2925652"/>
            <a:ext cx="1718739" cy="1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FFD69E83-91BD-7F40-8CF6-67E1AFEB9F59}"/>
              </a:ext>
            </a:extLst>
          </p:cNvPr>
          <p:cNvCxnSpPr>
            <a:cxnSpLocks/>
          </p:cNvCxnSpPr>
          <p:nvPr/>
        </p:nvCxnSpPr>
        <p:spPr>
          <a:xfrm rot="10800000">
            <a:off x="3005122" y="2921084"/>
            <a:ext cx="0" cy="900000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05945864-062C-8C44-9D36-C7B59E3458A5}"/>
              </a:ext>
            </a:extLst>
          </p:cNvPr>
          <p:cNvCxnSpPr>
            <a:cxnSpLocks/>
          </p:cNvCxnSpPr>
          <p:nvPr/>
        </p:nvCxnSpPr>
        <p:spPr>
          <a:xfrm flipH="1" flipV="1">
            <a:off x="7013560" y="2891616"/>
            <a:ext cx="1718739" cy="1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E2833FC2-A00B-9840-9908-F07C7B376F94}"/>
              </a:ext>
            </a:extLst>
          </p:cNvPr>
          <p:cNvCxnSpPr>
            <a:cxnSpLocks/>
          </p:cNvCxnSpPr>
          <p:nvPr/>
        </p:nvCxnSpPr>
        <p:spPr>
          <a:xfrm rot="10800000">
            <a:off x="8785980" y="2886560"/>
            <a:ext cx="0" cy="936000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E567C188-9C4F-284A-993B-50A915BFCA04}"/>
              </a:ext>
            </a:extLst>
          </p:cNvPr>
          <p:cNvCxnSpPr>
            <a:cxnSpLocks/>
          </p:cNvCxnSpPr>
          <p:nvPr/>
        </p:nvCxnSpPr>
        <p:spPr>
          <a:xfrm flipH="1" flipV="1">
            <a:off x="9696847" y="2948921"/>
            <a:ext cx="1275393" cy="523478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23BCB332-E7A8-5345-A876-1E2502DF857E}"/>
              </a:ext>
            </a:extLst>
          </p:cNvPr>
          <p:cNvCxnSpPr>
            <a:cxnSpLocks/>
          </p:cNvCxnSpPr>
          <p:nvPr/>
        </p:nvCxnSpPr>
        <p:spPr>
          <a:xfrm flipH="1" flipV="1">
            <a:off x="7177757" y="4304878"/>
            <a:ext cx="1260000" cy="1"/>
          </a:xfrm>
          <a:prstGeom prst="straightConnector1">
            <a:avLst/>
          </a:prstGeom>
          <a:ln w="28575">
            <a:solidFill>
              <a:schemeClr val="tx1">
                <a:lumMod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ZoneTexte 52">
            <a:extLst>
              <a:ext uri="{FF2B5EF4-FFF2-40B4-BE49-F238E27FC236}">
                <a16:creationId xmlns:a16="http://schemas.microsoft.com/office/drawing/2014/main" id="{7691B815-9EBE-3C41-835E-B93DB37E372E}"/>
              </a:ext>
            </a:extLst>
          </p:cNvPr>
          <p:cNvSpPr txBox="1"/>
          <p:nvPr/>
        </p:nvSpPr>
        <p:spPr>
          <a:xfrm>
            <a:off x="1779274" y="4126430"/>
            <a:ext cx="15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0CD48D25-80AE-1A4A-9F0C-5AA538E1FABD}"/>
              </a:ext>
            </a:extLst>
          </p:cNvPr>
          <p:cNvSpPr txBox="1"/>
          <p:nvPr/>
        </p:nvSpPr>
        <p:spPr>
          <a:xfrm>
            <a:off x="1773055" y="2949941"/>
            <a:ext cx="317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F9BD1ADF-FBCB-DD42-BB5F-920B24257EE7}"/>
              </a:ext>
            </a:extLst>
          </p:cNvPr>
          <p:cNvSpPr txBox="1"/>
          <p:nvPr/>
        </p:nvSpPr>
        <p:spPr>
          <a:xfrm>
            <a:off x="1824904" y="2390753"/>
            <a:ext cx="274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/>
                </a:solidFill>
              </a:rPr>
              <a:t>4</a:t>
            </a:r>
          </a:p>
        </p:txBody>
      </p:sp>
      <p:pic>
        <p:nvPicPr>
          <p:cNvPr id="58" name="Image 57">
            <a:extLst>
              <a:ext uri="{FF2B5EF4-FFF2-40B4-BE49-F238E27FC236}">
                <a16:creationId xmlns:a16="http://schemas.microsoft.com/office/drawing/2014/main" id="{C329606D-5C83-6A4D-A3EC-F242589200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083" y="2372446"/>
            <a:ext cx="454148" cy="734367"/>
          </a:xfrm>
          <a:prstGeom prst="rect">
            <a:avLst/>
          </a:prstGeom>
        </p:spPr>
      </p:pic>
      <p:pic>
        <p:nvPicPr>
          <p:cNvPr id="59" name="Image 58">
            <a:extLst>
              <a:ext uri="{FF2B5EF4-FFF2-40B4-BE49-F238E27FC236}">
                <a16:creationId xmlns:a16="http://schemas.microsoft.com/office/drawing/2014/main" id="{B64C6071-8ECF-AA40-9184-D86A8A8C6C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631" y="2379266"/>
            <a:ext cx="216001" cy="216001"/>
          </a:xfrm>
          <a:prstGeom prst="rect">
            <a:avLst/>
          </a:prstGeom>
        </p:spPr>
      </p:pic>
      <p:pic>
        <p:nvPicPr>
          <p:cNvPr id="60" name="Image 59">
            <a:extLst>
              <a:ext uri="{FF2B5EF4-FFF2-40B4-BE49-F238E27FC236}">
                <a16:creationId xmlns:a16="http://schemas.microsoft.com/office/drawing/2014/main" id="{EAA9DAEB-5930-4A49-AE36-22605A9EEE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2330" y="3271552"/>
            <a:ext cx="411361" cy="361998"/>
          </a:xfrm>
          <a:prstGeom prst="rect">
            <a:avLst/>
          </a:prstGeom>
        </p:spPr>
      </p:pic>
      <p:pic>
        <p:nvPicPr>
          <p:cNvPr id="61" name="Image 60">
            <a:extLst>
              <a:ext uri="{FF2B5EF4-FFF2-40B4-BE49-F238E27FC236}">
                <a16:creationId xmlns:a16="http://schemas.microsoft.com/office/drawing/2014/main" id="{6778FB04-7C77-1A4E-B254-51A14A1DA6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7900" y="3828473"/>
            <a:ext cx="637256" cy="620916"/>
          </a:xfrm>
          <a:prstGeom prst="rect">
            <a:avLst/>
          </a:prstGeom>
        </p:spPr>
      </p:pic>
      <p:pic>
        <p:nvPicPr>
          <p:cNvPr id="62" name="Image 61">
            <a:extLst>
              <a:ext uri="{FF2B5EF4-FFF2-40B4-BE49-F238E27FC236}">
                <a16:creationId xmlns:a16="http://schemas.microsoft.com/office/drawing/2014/main" id="{298C9976-445F-334A-83E1-D1468CF8D23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45815" y="3953252"/>
            <a:ext cx="536764" cy="524281"/>
          </a:xfrm>
          <a:prstGeom prst="rect">
            <a:avLst/>
          </a:prstGeom>
        </p:spPr>
      </p:pic>
      <p:pic>
        <p:nvPicPr>
          <p:cNvPr id="63" name="Image 62">
            <a:extLst>
              <a:ext uri="{FF2B5EF4-FFF2-40B4-BE49-F238E27FC236}">
                <a16:creationId xmlns:a16="http://schemas.microsoft.com/office/drawing/2014/main" id="{1386FDB1-B072-D74F-BCFA-8473E3C82C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5492" y="2443002"/>
            <a:ext cx="454148" cy="734367"/>
          </a:xfrm>
          <a:prstGeom prst="rect">
            <a:avLst/>
          </a:prstGeom>
        </p:spPr>
      </p:pic>
      <p:pic>
        <p:nvPicPr>
          <p:cNvPr id="64" name="Image 63">
            <a:extLst>
              <a:ext uri="{FF2B5EF4-FFF2-40B4-BE49-F238E27FC236}">
                <a16:creationId xmlns:a16="http://schemas.microsoft.com/office/drawing/2014/main" id="{DA9BF886-3D41-BA4C-B3A1-03531A3872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42298" y="3772741"/>
            <a:ext cx="637256" cy="620916"/>
          </a:xfrm>
          <a:prstGeom prst="rect">
            <a:avLst/>
          </a:prstGeom>
        </p:spPr>
      </p:pic>
      <p:pic>
        <p:nvPicPr>
          <p:cNvPr id="56" name="Image 55">
            <a:extLst>
              <a:ext uri="{FF2B5EF4-FFF2-40B4-BE49-F238E27FC236}">
                <a16:creationId xmlns:a16="http://schemas.microsoft.com/office/drawing/2014/main" id="{59E6C47D-C7E4-B54B-B124-2737522C11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483" y="3889223"/>
            <a:ext cx="216001" cy="216001"/>
          </a:xfrm>
          <a:prstGeom prst="rect">
            <a:avLst/>
          </a:prstGeom>
        </p:spPr>
      </p:pic>
      <p:pic>
        <p:nvPicPr>
          <p:cNvPr id="65" name="Image 64">
            <a:extLst>
              <a:ext uri="{FF2B5EF4-FFF2-40B4-BE49-F238E27FC236}">
                <a16:creationId xmlns:a16="http://schemas.microsoft.com/office/drawing/2014/main" id="{48F4F9AF-02E6-C54E-B523-2806FEB48EE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52097" y="3960385"/>
            <a:ext cx="536764" cy="524281"/>
          </a:xfrm>
          <a:prstGeom prst="rect">
            <a:avLst/>
          </a:prstGeom>
        </p:spPr>
      </p:pic>
      <p:pic>
        <p:nvPicPr>
          <p:cNvPr id="66" name="Image 65">
            <a:extLst>
              <a:ext uri="{FF2B5EF4-FFF2-40B4-BE49-F238E27FC236}">
                <a16:creationId xmlns:a16="http://schemas.microsoft.com/office/drawing/2014/main" id="{3BCC7B0B-6B6B-F34D-8D3E-859C40E047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05496" y="3279184"/>
            <a:ext cx="411361" cy="36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235437"/>
      </p:ext>
    </p:extLst>
  </p:cSld>
  <p:clrMapOvr>
    <a:masterClrMapping/>
  </p:clrMapOvr>
</p:sld>
</file>

<file path=ppt/theme/theme1.xml><?xml version="1.0" encoding="utf-8"?>
<a:theme xmlns:a="http://schemas.openxmlformats.org/drawingml/2006/main" name="Colis">
  <a:themeElements>
    <a:clrScheme name="Personnalisé 4">
      <a:dk1>
        <a:srgbClr val="DFDFDF"/>
      </a:dk1>
      <a:lt1>
        <a:srgbClr val="66C1C5"/>
      </a:lt1>
      <a:dk2>
        <a:srgbClr val="FFFFFF"/>
      </a:dk2>
      <a:lt2>
        <a:srgbClr val="DFDFDF"/>
      </a:lt2>
      <a:accent1>
        <a:srgbClr val="DA4190"/>
      </a:accent1>
      <a:accent2>
        <a:srgbClr val="66C1C5"/>
      </a:accent2>
      <a:accent3>
        <a:srgbClr val="EFAFCF"/>
      </a:accent3>
      <a:accent4>
        <a:srgbClr val="CFE9EF"/>
      </a:accent4>
      <a:accent5>
        <a:srgbClr val="3B509D"/>
      </a:accent5>
      <a:accent6>
        <a:srgbClr val="6AB32E"/>
      </a:accent6>
      <a:hlink>
        <a:srgbClr val="E58336"/>
      </a:hlink>
      <a:folHlink>
        <a:srgbClr val="F8B233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l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2" id="{8D3B0917-AC1B-1B44-81D8-E88CCA8C8672}" vid="{93194CB9-CF1E-7E45-BFC1-AF3F5F3BD45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4740FFEB98EE42B81A268EF4A4396E" ma:contentTypeVersion="4" ma:contentTypeDescription="Crée un document." ma:contentTypeScope="" ma:versionID="ca29d60aa1e8591c5654d1468369b35a">
  <xsd:schema xmlns:xsd="http://www.w3.org/2001/XMLSchema" xmlns:xs="http://www.w3.org/2001/XMLSchema" xmlns:p="http://schemas.microsoft.com/office/2006/metadata/properties" xmlns:ns2="74b0bdce-26c4-47fa-8037-201be172feb1" xmlns:ns3="23a67328-f86a-42c9-9317-34b1a39015ce" targetNamespace="http://schemas.microsoft.com/office/2006/metadata/properties" ma:root="true" ma:fieldsID="8b93c955a58554a5667ce89743736ee6" ns2:_="" ns3:_="">
    <xsd:import namespace="74b0bdce-26c4-47fa-8037-201be172feb1"/>
    <xsd:import namespace="23a67328-f86a-42c9-9317-34b1a39015c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b0bdce-26c4-47fa-8037-201be172feb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a67328-f86a-42c9-9317-34b1a39015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A75374F-849F-4EF1-9F07-C884F8C6AFE5}"/>
</file>

<file path=customXml/itemProps2.xml><?xml version="1.0" encoding="utf-8"?>
<ds:datastoreItem xmlns:ds="http://schemas.openxmlformats.org/officeDocument/2006/customXml" ds:itemID="{3BD6050B-98E8-42DB-940E-05A558C7B637}"/>
</file>

<file path=customXml/itemProps3.xml><?xml version="1.0" encoding="utf-8"?>
<ds:datastoreItem xmlns:ds="http://schemas.openxmlformats.org/officeDocument/2006/customXml" ds:itemID="{3B6B00A9-5616-4BD1-B6D7-07BF864E9E49}"/>
</file>

<file path=docProps/app.xml><?xml version="1.0" encoding="utf-8"?>
<Properties xmlns="http://schemas.openxmlformats.org/officeDocument/2006/extended-properties" xmlns:vt="http://schemas.openxmlformats.org/officeDocument/2006/docPropsVTypes">
  <Template>Colis</Template>
  <TotalTime>439</TotalTime>
  <Words>639</Words>
  <Application>Microsoft Macintosh PowerPoint</Application>
  <PresentationFormat>Grand écran</PresentationFormat>
  <Paragraphs>122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Arial Rounded MT Bold</vt:lpstr>
      <vt:lpstr>Calibri</vt:lpstr>
      <vt:lpstr>Century Gothic</vt:lpstr>
      <vt:lpstr>Wingdings</vt:lpstr>
      <vt:lpstr>Colis</vt:lpstr>
      <vt:lpstr>Workshop 2019</vt:lpstr>
      <vt:lpstr>Convergence fixes-mobiles</vt:lpstr>
      <vt:lpstr>Le projet</vt:lpstr>
      <vt:lpstr>lES OBJECTIFS</vt:lpstr>
      <vt:lpstr>lES PRE-requis techniques</vt:lpstr>
      <vt:lpstr>A vos idees!</vt:lpstr>
      <vt:lpstr>Présentation PowerPoint</vt:lpstr>
      <vt:lpstr>Appel sortant</vt:lpstr>
      <vt:lpstr>Appel entrant depuis offnet vers le numéro mobile</vt:lpstr>
      <vt:lpstr>Appel entrant depuis offnet vers le numéro fixe</vt:lpstr>
      <vt:lpstr>Messagerie vocale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Convergence fixes-mobiles</dc:title>
  <dc:creator>GUÉNET Céline</dc:creator>
  <cp:lastModifiedBy>GUÉNET Céline</cp:lastModifiedBy>
  <cp:revision>16</cp:revision>
  <dcterms:created xsi:type="dcterms:W3CDTF">2019-06-20T06:52:48Z</dcterms:created>
  <dcterms:modified xsi:type="dcterms:W3CDTF">2019-06-21T08:59:47Z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0x010100254740FFEB98EE42B81A268EF4A4396E</vt:lpwstr>
  </property>
</Properties>
</file>

<file path=docProps/thumbnail.jpeg>
</file>